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charts/chart31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charts/chart32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charts/chart33.xml" ContentType="application/vnd.openxmlformats-officedocument.drawingml.chart+xml"/>
  <Override PartName="/ppt/charts/style33.xml" ContentType="application/vnd.ms-office.chartstyle+xml"/>
  <Override PartName="/ppt/charts/colors33.xml" ContentType="application/vnd.ms-office.chartcolorstyle+xml"/>
  <Override PartName="/ppt/charts/chart34.xml" ContentType="application/vnd.openxmlformats-officedocument.drawingml.chart+xml"/>
  <Override PartName="/ppt/charts/style34.xml" ContentType="application/vnd.ms-office.chartstyle+xml"/>
  <Override PartName="/ppt/charts/colors34.xml" ContentType="application/vnd.ms-office.chartcolorstyle+xml"/>
  <Override PartName="/ppt/charts/chart35.xml" ContentType="application/vnd.openxmlformats-officedocument.drawingml.chart+xml"/>
  <Override PartName="/ppt/charts/style35.xml" ContentType="application/vnd.ms-office.chartstyle+xml"/>
  <Override PartName="/ppt/charts/colors35.xml" ContentType="application/vnd.ms-office.chartcolorstyle+xml"/>
  <Override PartName="/ppt/charts/chart36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charts/chart37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ppt/charts/chart38.xml" ContentType="application/vnd.openxmlformats-officedocument.drawingml.chart+xml"/>
  <Override PartName="/ppt/charts/style38.xml" ContentType="application/vnd.ms-office.chartstyle+xml"/>
  <Override PartName="/ppt/charts/colors38.xml" ContentType="application/vnd.ms-office.chartcolorstyle+xml"/>
  <Override PartName="/ppt/charts/chart39.xml" ContentType="application/vnd.openxmlformats-officedocument.drawingml.chart+xml"/>
  <Override PartName="/ppt/charts/style39.xml" ContentType="application/vnd.ms-office.chartstyle+xml"/>
  <Override PartName="/ppt/charts/colors39.xml" ContentType="application/vnd.ms-office.chartcolorstyle+xml"/>
  <Override PartName="/ppt/charts/chart40.xml" ContentType="application/vnd.openxmlformats-officedocument.drawingml.chart+xml"/>
  <Override PartName="/ppt/charts/style40.xml" ContentType="application/vnd.ms-office.chartstyle+xml"/>
  <Override PartName="/ppt/charts/colors40.xml" ContentType="application/vnd.ms-office.chartcolorstyle+xml"/>
  <Override PartName="/ppt/charts/chart41.xml" ContentType="application/vnd.openxmlformats-officedocument.drawingml.chart+xml"/>
  <Override PartName="/ppt/charts/style41.xml" ContentType="application/vnd.ms-office.chartstyle+xml"/>
  <Override PartName="/ppt/charts/colors41.xml" ContentType="application/vnd.ms-office.chartcolorstyle+xml"/>
  <Override PartName="/ppt/charts/chart42.xml" ContentType="application/vnd.openxmlformats-officedocument.drawingml.chart+xml"/>
  <Override PartName="/ppt/charts/style42.xml" ContentType="application/vnd.ms-office.chartstyle+xml"/>
  <Override PartName="/ppt/charts/colors42.xml" ContentType="application/vnd.ms-office.chartcolorstyle+xml"/>
  <Override PartName="/ppt/charts/chart43.xml" ContentType="application/vnd.openxmlformats-officedocument.drawingml.chart+xml"/>
  <Override PartName="/ppt/charts/style43.xml" ContentType="application/vnd.ms-office.chartstyle+xml"/>
  <Override PartName="/ppt/charts/colors43.xml" ContentType="application/vnd.ms-office.chartcolorstyle+xml"/>
  <Override PartName="/ppt/charts/chart44.xml" ContentType="application/vnd.openxmlformats-officedocument.drawingml.chart+xml"/>
  <Override PartName="/ppt/charts/style44.xml" ContentType="application/vnd.ms-office.chartstyle+xml"/>
  <Override PartName="/ppt/charts/colors44.xml" ContentType="application/vnd.ms-office.chartcolorstyle+xml"/>
  <Override PartName="/ppt/charts/chart45.xml" ContentType="application/vnd.openxmlformats-officedocument.drawingml.chart+xml"/>
  <Override PartName="/ppt/charts/style45.xml" ContentType="application/vnd.ms-office.chartstyle+xml"/>
  <Override PartName="/ppt/charts/colors45.xml" ContentType="application/vnd.ms-office.chartcolorstyle+xml"/>
  <Override PartName="/ppt/charts/chart46.xml" ContentType="application/vnd.openxmlformats-officedocument.drawingml.chart+xml"/>
  <Override PartName="/ppt/charts/style46.xml" ContentType="application/vnd.ms-office.chartstyle+xml"/>
  <Override PartName="/ppt/charts/colors46.xml" ContentType="application/vnd.ms-office.chartcolorstyle+xml"/>
  <Override PartName="/ppt/charts/chart47.xml" ContentType="application/vnd.openxmlformats-officedocument.drawingml.chart+xml"/>
  <Override PartName="/ppt/charts/style47.xml" ContentType="application/vnd.ms-office.chartstyle+xml"/>
  <Override PartName="/ppt/charts/colors47.xml" ContentType="application/vnd.ms-office.chartcolorstyle+xml"/>
  <Override PartName="/ppt/charts/chart48.xml" ContentType="application/vnd.openxmlformats-officedocument.drawingml.chart+xml"/>
  <Override PartName="/ppt/charts/style48.xml" ContentType="application/vnd.ms-office.chartstyle+xml"/>
  <Override PartName="/ppt/charts/colors48.xml" ContentType="application/vnd.ms-office.chartcolorstyle+xml"/>
  <Override PartName="/ppt/charts/chart49.xml" ContentType="application/vnd.openxmlformats-officedocument.drawingml.chart+xml"/>
  <Override PartName="/ppt/charts/style49.xml" ContentType="application/vnd.ms-office.chartstyle+xml"/>
  <Override PartName="/ppt/charts/colors49.xml" ContentType="application/vnd.ms-office.chartcolorstyle+xml"/>
  <Override PartName="/ppt/charts/chart50.xml" ContentType="application/vnd.openxmlformats-officedocument.drawingml.chart+xml"/>
  <Override PartName="/ppt/charts/style50.xml" ContentType="application/vnd.ms-office.chartstyle+xml"/>
  <Override PartName="/ppt/charts/colors50.xml" ContentType="application/vnd.ms-office.chartcolorstyle+xml"/>
  <Override PartName="/ppt/charts/chart51.xml" ContentType="application/vnd.openxmlformats-officedocument.drawingml.chart+xml"/>
  <Override PartName="/ppt/charts/style51.xml" ContentType="application/vnd.ms-office.chartstyle+xml"/>
  <Override PartName="/ppt/charts/colors51.xml" ContentType="application/vnd.ms-office.chartcolorstyle+xml"/>
  <Override PartName="/ppt/charts/chart52.xml" ContentType="application/vnd.openxmlformats-officedocument.drawingml.chart+xml"/>
  <Override PartName="/ppt/charts/style52.xml" ContentType="application/vnd.ms-office.chartstyle+xml"/>
  <Override PartName="/ppt/charts/colors52.xml" ContentType="application/vnd.ms-office.chartcolorstyle+xml"/>
  <Override PartName="/ppt/charts/chart53.xml" ContentType="application/vnd.openxmlformats-officedocument.drawingml.chart+xml"/>
  <Override PartName="/ppt/charts/style53.xml" ContentType="application/vnd.ms-office.chartstyle+xml"/>
  <Override PartName="/ppt/charts/colors53.xml" ContentType="application/vnd.ms-office.chartcolorstyle+xml"/>
  <Override PartName="/ppt/charts/chart54.xml" ContentType="application/vnd.openxmlformats-officedocument.drawingml.chart+xml"/>
  <Override PartName="/ppt/charts/style54.xml" ContentType="application/vnd.ms-office.chartstyle+xml"/>
  <Override PartName="/ppt/charts/colors54.xml" ContentType="application/vnd.ms-office.chartcolorstyle+xml"/>
  <Override PartName="/ppt/charts/chart55.xml" ContentType="application/vnd.openxmlformats-officedocument.drawingml.chart+xml"/>
  <Override PartName="/ppt/charts/style55.xml" ContentType="application/vnd.ms-office.chartstyle+xml"/>
  <Override PartName="/ppt/charts/colors55.xml" ContentType="application/vnd.ms-office.chartcolorstyle+xml"/>
  <Override PartName="/ppt/charts/chart56.xml" ContentType="application/vnd.openxmlformats-officedocument.drawingml.chart+xml"/>
  <Override PartName="/ppt/charts/style56.xml" ContentType="application/vnd.ms-office.chartstyle+xml"/>
  <Override PartName="/ppt/charts/colors56.xml" ContentType="application/vnd.ms-office.chartcolorstyle+xml"/>
  <Override PartName="/ppt/charts/chart57.xml" ContentType="application/vnd.openxmlformats-officedocument.drawingml.chart+xml"/>
  <Override PartName="/ppt/charts/style57.xml" ContentType="application/vnd.ms-office.chartstyle+xml"/>
  <Override PartName="/ppt/charts/colors57.xml" ContentType="application/vnd.ms-office.chartcolorstyle+xml"/>
  <Override PartName="/ppt/charts/chart58.xml" ContentType="application/vnd.openxmlformats-officedocument.drawingml.chart+xml"/>
  <Override PartName="/ppt/charts/style58.xml" ContentType="application/vnd.ms-office.chartstyle+xml"/>
  <Override PartName="/ppt/charts/colors58.xml" ContentType="application/vnd.ms-office.chartcolorstyle+xml"/>
  <Override PartName="/ppt/charts/chart59.xml" ContentType="application/vnd.openxmlformats-officedocument.drawingml.chart+xml"/>
  <Override PartName="/ppt/charts/style59.xml" ContentType="application/vnd.ms-office.chartstyle+xml"/>
  <Override PartName="/ppt/charts/colors59.xml" ContentType="application/vnd.ms-office.chartcolorstyle+xml"/>
  <Override PartName="/ppt/charts/chart60.xml" ContentType="application/vnd.openxmlformats-officedocument.drawingml.chart+xml"/>
  <Override PartName="/ppt/charts/style60.xml" ContentType="application/vnd.ms-office.chartstyle+xml"/>
  <Override PartName="/ppt/charts/colors60.xml" ContentType="application/vnd.ms-office.chartcolorstyle+xml"/>
  <Override PartName="/ppt/charts/chart61.xml" ContentType="application/vnd.openxmlformats-officedocument.drawingml.chart+xml"/>
  <Override PartName="/ppt/charts/style61.xml" ContentType="application/vnd.ms-office.chartstyle+xml"/>
  <Override PartName="/ppt/charts/colors61.xml" ContentType="application/vnd.ms-office.chartcolorstyle+xml"/>
  <Override PartName="/ppt/charts/chart62.xml" ContentType="application/vnd.openxmlformats-officedocument.drawingml.chart+xml"/>
  <Override PartName="/ppt/charts/style62.xml" ContentType="application/vnd.ms-office.chartstyle+xml"/>
  <Override PartName="/ppt/charts/colors62.xml" ContentType="application/vnd.ms-office.chartcolorstyle+xml"/>
  <Override PartName="/ppt/charts/chart63.xml" ContentType="application/vnd.openxmlformats-officedocument.drawingml.chart+xml"/>
  <Override PartName="/ppt/charts/style63.xml" ContentType="application/vnd.ms-office.chartstyle+xml"/>
  <Override PartName="/ppt/charts/colors63.xml" ContentType="application/vnd.ms-office.chartcolorstyle+xml"/>
  <Override PartName="/ppt/charts/chart64.xml" ContentType="application/vnd.openxmlformats-officedocument.drawingml.chart+xml"/>
  <Override PartName="/ppt/charts/style64.xml" ContentType="application/vnd.ms-office.chartstyle+xml"/>
  <Override PartName="/ppt/charts/colors64.xml" ContentType="application/vnd.ms-office.chartcolorstyle+xml"/>
  <Override PartName="/ppt/charts/chart65.xml" ContentType="application/vnd.openxmlformats-officedocument.drawingml.chart+xml"/>
  <Override PartName="/ppt/charts/style65.xml" ContentType="application/vnd.ms-office.chartstyle+xml"/>
  <Override PartName="/ppt/charts/colors65.xml" ContentType="application/vnd.ms-office.chartcolorstyle+xml"/>
  <Override PartName="/ppt/charts/chart66.xml" ContentType="application/vnd.openxmlformats-officedocument.drawingml.chart+xml"/>
  <Override PartName="/ppt/charts/style66.xml" ContentType="application/vnd.ms-office.chartstyle+xml"/>
  <Override PartName="/ppt/charts/colors66.xml" ContentType="application/vnd.ms-office.chartcolorstyle+xml"/>
  <Override PartName="/ppt/charts/chart67.xml" ContentType="application/vnd.openxmlformats-officedocument.drawingml.chart+xml"/>
  <Override PartName="/ppt/charts/style67.xml" ContentType="application/vnd.ms-office.chartstyle+xml"/>
  <Override PartName="/ppt/charts/colors67.xml" ContentType="application/vnd.ms-office.chartcolorstyle+xml"/>
  <Override PartName="/ppt/charts/chart68.xml" ContentType="application/vnd.openxmlformats-officedocument.drawingml.chart+xml"/>
  <Override PartName="/ppt/charts/style68.xml" ContentType="application/vnd.ms-office.chartstyle+xml"/>
  <Override PartName="/ppt/charts/colors68.xml" ContentType="application/vnd.ms-office.chartcolorstyle+xml"/>
  <Override PartName="/ppt/charts/chart69.xml" ContentType="application/vnd.openxmlformats-officedocument.drawingml.chart+xml"/>
  <Override PartName="/ppt/charts/style69.xml" ContentType="application/vnd.ms-office.chartstyle+xml"/>
  <Override PartName="/ppt/charts/colors69.xml" ContentType="application/vnd.ms-office.chartcolorstyle+xml"/>
  <Override PartName="/ppt/charts/chart70.xml" ContentType="application/vnd.openxmlformats-officedocument.drawingml.chart+xml"/>
  <Override PartName="/ppt/charts/style70.xml" ContentType="application/vnd.ms-office.chartstyle+xml"/>
  <Override PartName="/ppt/charts/colors70.xml" ContentType="application/vnd.ms-office.chartcolorstyle+xml"/>
  <Override PartName="/ppt/charts/chart71.xml" ContentType="application/vnd.openxmlformats-officedocument.drawingml.chart+xml"/>
  <Override PartName="/ppt/charts/style71.xml" ContentType="application/vnd.ms-office.chartstyle+xml"/>
  <Override PartName="/ppt/charts/colors71.xml" ContentType="application/vnd.ms-office.chartcolorstyle+xml"/>
  <Override PartName="/ppt/charts/chart72.xml" ContentType="application/vnd.openxmlformats-officedocument.drawingml.chart+xml"/>
  <Override PartName="/ppt/charts/style72.xml" ContentType="application/vnd.ms-office.chartstyle+xml"/>
  <Override PartName="/ppt/charts/colors72.xml" ContentType="application/vnd.ms-office.chartcolorstyle+xml"/>
  <Override PartName="/ppt/charts/chart73.xml" ContentType="application/vnd.openxmlformats-officedocument.drawingml.chart+xml"/>
  <Override PartName="/ppt/charts/style73.xml" ContentType="application/vnd.ms-office.chartstyle+xml"/>
  <Override PartName="/ppt/charts/colors73.xml" ContentType="application/vnd.ms-office.chartcolorstyle+xml"/>
  <Override PartName="/ppt/charts/chart74.xml" ContentType="application/vnd.openxmlformats-officedocument.drawingml.chart+xml"/>
  <Override PartName="/ppt/charts/style74.xml" ContentType="application/vnd.ms-office.chartstyle+xml"/>
  <Override PartName="/ppt/charts/colors74.xml" ContentType="application/vnd.ms-office.chartcolorstyle+xml"/>
  <Override PartName="/ppt/charts/chart75.xml" ContentType="application/vnd.openxmlformats-officedocument.drawingml.chart+xml"/>
  <Override PartName="/ppt/charts/style75.xml" ContentType="application/vnd.ms-office.chartstyle+xml"/>
  <Override PartName="/ppt/charts/colors75.xml" ContentType="application/vnd.ms-office.chartcolorstyle+xml"/>
  <Override PartName="/ppt/charts/chart76.xml" ContentType="application/vnd.openxmlformats-officedocument.drawingml.chart+xml"/>
  <Override PartName="/ppt/charts/style76.xml" ContentType="application/vnd.ms-office.chartstyle+xml"/>
  <Override PartName="/ppt/charts/colors76.xml" ContentType="application/vnd.ms-office.chartcolorstyle+xml"/>
  <Override PartName="/ppt/charts/chart77.xml" ContentType="application/vnd.openxmlformats-officedocument.drawingml.chart+xml"/>
  <Override PartName="/ppt/charts/style77.xml" ContentType="application/vnd.ms-office.chartstyle+xml"/>
  <Override PartName="/ppt/charts/colors77.xml" ContentType="application/vnd.ms-office.chartcolorstyle+xml"/>
  <Override PartName="/ppt/charts/chart78.xml" ContentType="application/vnd.openxmlformats-officedocument.drawingml.chart+xml"/>
  <Override PartName="/ppt/charts/style78.xml" ContentType="application/vnd.ms-office.chartstyle+xml"/>
  <Override PartName="/ppt/charts/colors78.xml" ContentType="application/vnd.ms-office.chartcolorstyle+xml"/>
  <Override PartName="/ppt/charts/chart79.xml" ContentType="application/vnd.openxmlformats-officedocument.drawingml.chart+xml"/>
  <Override PartName="/ppt/charts/style79.xml" ContentType="application/vnd.ms-office.chartstyle+xml"/>
  <Override PartName="/ppt/charts/colors79.xml" ContentType="application/vnd.ms-office.chartcolorstyle+xml"/>
  <Override PartName="/ppt/charts/chart80.xml" ContentType="application/vnd.openxmlformats-officedocument.drawingml.chart+xml"/>
  <Override PartName="/ppt/charts/style80.xml" ContentType="application/vnd.ms-office.chartstyle+xml"/>
  <Override PartName="/ppt/charts/colors80.xml" ContentType="application/vnd.ms-office.chartcolorstyle+xml"/>
  <Override PartName="/ppt/charts/chart81.xml" ContentType="application/vnd.openxmlformats-officedocument.drawingml.chart+xml"/>
  <Override PartName="/ppt/charts/style81.xml" ContentType="application/vnd.ms-office.chartstyle+xml"/>
  <Override PartName="/ppt/charts/colors81.xml" ContentType="application/vnd.ms-office.chartcolorstyle+xml"/>
  <Override PartName="/ppt/charts/chart82.xml" ContentType="application/vnd.openxmlformats-officedocument.drawingml.chart+xml"/>
  <Override PartName="/ppt/charts/style82.xml" ContentType="application/vnd.ms-office.chartstyle+xml"/>
  <Override PartName="/ppt/charts/colors82.xml" ContentType="application/vnd.ms-office.chartcolorstyle+xml"/>
  <Override PartName="/ppt/charts/chart83.xml" ContentType="application/vnd.openxmlformats-officedocument.drawingml.chart+xml"/>
  <Override PartName="/ppt/charts/style83.xml" ContentType="application/vnd.ms-office.chartstyle+xml"/>
  <Override PartName="/ppt/charts/colors83.xml" ContentType="application/vnd.ms-office.chartcolorstyle+xml"/>
  <Override PartName="/ppt/charts/chart84.xml" ContentType="application/vnd.openxmlformats-officedocument.drawingml.chart+xml"/>
  <Override PartName="/ppt/charts/style84.xml" ContentType="application/vnd.ms-office.chartstyle+xml"/>
  <Override PartName="/ppt/charts/colors84.xml" ContentType="application/vnd.ms-office.chartcolorstyle+xml"/>
  <Override PartName="/ppt/charts/chart85.xml" ContentType="application/vnd.openxmlformats-officedocument.drawingml.chart+xml"/>
  <Override PartName="/ppt/charts/style85.xml" ContentType="application/vnd.ms-office.chartstyle+xml"/>
  <Override PartName="/ppt/charts/colors85.xml" ContentType="application/vnd.ms-office.chartcolorstyle+xml"/>
  <Override PartName="/ppt/charts/chart86.xml" ContentType="application/vnd.openxmlformats-officedocument.drawingml.chart+xml"/>
  <Override PartName="/ppt/charts/style86.xml" ContentType="application/vnd.ms-office.chartstyle+xml"/>
  <Override PartName="/ppt/charts/colors86.xml" ContentType="application/vnd.ms-office.chartcolorstyle+xml"/>
  <Override PartName="/ppt/charts/chart87.xml" ContentType="application/vnd.openxmlformats-officedocument.drawingml.chart+xml"/>
  <Override PartName="/ppt/charts/style87.xml" ContentType="application/vnd.ms-office.chartstyle+xml"/>
  <Override PartName="/ppt/charts/colors87.xml" ContentType="application/vnd.ms-office.chartcolorstyle+xml"/>
  <Override PartName="/ppt/charts/chart88.xml" ContentType="application/vnd.openxmlformats-officedocument.drawingml.chart+xml"/>
  <Override PartName="/ppt/charts/style88.xml" ContentType="application/vnd.ms-office.chartstyle+xml"/>
  <Override PartName="/ppt/charts/colors88.xml" ContentType="application/vnd.ms-office.chartcolorstyle+xml"/>
  <Override PartName="/ppt/charts/chart89.xml" ContentType="application/vnd.openxmlformats-officedocument.drawingml.chart+xml"/>
  <Override PartName="/ppt/charts/style89.xml" ContentType="application/vnd.ms-office.chartstyle+xml"/>
  <Override PartName="/ppt/charts/colors89.xml" ContentType="application/vnd.ms-office.chartcolorstyle+xml"/>
  <Override PartName="/ppt/charts/chart90.xml" ContentType="application/vnd.openxmlformats-officedocument.drawingml.chart+xml"/>
  <Override PartName="/ppt/charts/style90.xml" ContentType="application/vnd.ms-office.chartstyle+xml"/>
  <Override PartName="/ppt/charts/colors90.xml" ContentType="application/vnd.ms-office.chartcolorstyle+xml"/>
  <Override PartName="/ppt/charts/chart91.xml" ContentType="application/vnd.openxmlformats-officedocument.drawingml.chart+xml"/>
  <Override PartName="/ppt/charts/style91.xml" ContentType="application/vnd.ms-office.chartstyle+xml"/>
  <Override PartName="/ppt/charts/colors91.xml" ContentType="application/vnd.ms-office.chartcolorstyle+xml"/>
  <Override PartName="/ppt/charts/chart92.xml" ContentType="application/vnd.openxmlformats-officedocument.drawingml.chart+xml"/>
  <Override PartName="/ppt/charts/style92.xml" ContentType="application/vnd.ms-office.chartstyle+xml"/>
  <Override PartName="/ppt/charts/colors92.xml" ContentType="application/vnd.ms-office.chartcolorstyle+xml"/>
  <Override PartName="/ppt/charts/chart93.xml" ContentType="application/vnd.openxmlformats-officedocument.drawingml.chart+xml"/>
  <Override PartName="/ppt/charts/style93.xml" ContentType="application/vnd.ms-office.chartstyle+xml"/>
  <Override PartName="/ppt/charts/colors93.xml" ContentType="application/vnd.ms-office.chartcolorstyle+xml"/>
  <Override PartName="/ppt/charts/chart94.xml" ContentType="application/vnd.openxmlformats-officedocument.drawingml.chart+xml"/>
  <Override PartName="/ppt/charts/style94.xml" ContentType="application/vnd.ms-office.chartstyle+xml"/>
  <Override PartName="/ppt/charts/colors94.xml" ContentType="application/vnd.ms-office.chartcolorstyle+xml"/>
  <Override PartName="/ppt/charts/chart95.xml" ContentType="application/vnd.openxmlformats-officedocument.drawingml.chart+xml"/>
  <Override PartName="/ppt/charts/style95.xml" ContentType="application/vnd.ms-office.chartstyle+xml"/>
  <Override PartName="/ppt/charts/colors95.xml" ContentType="application/vnd.ms-office.chartcolorstyle+xml"/>
  <Override PartName="/ppt/charts/chart96.xml" ContentType="application/vnd.openxmlformats-officedocument.drawingml.chart+xml"/>
  <Override PartName="/ppt/charts/style96.xml" ContentType="application/vnd.ms-office.chartstyle+xml"/>
  <Override PartName="/ppt/charts/colors96.xml" ContentType="application/vnd.ms-office.chartcolorstyle+xml"/>
  <Override PartName="/ppt/charts/chart97.xml" ContentType="application/vnd.openxmlformats-officedocument.drawingml.chart+xml"/>
  <Override PartName="/ppt/charts/style97.xml" ContentType="application/vnd.ms-office.chartstyle+xml"/>
  <Override PartName="/ppt/charts/colors97.xml" ContentType="application/vnd.ms-office.chartcolorstyle+xml"/>
  <Override PartName="/ppt/charts/chart98.xml" ContentType="application/vnd.openxmlformats-officedocument.drawingml.chart+xml"/>
  <Override PartName="/ppt/charts/style98.xml" ContentType="application/vnd.ms-office.chartstyle+xml"/>
  <Override PartName="/ppt/charts/colors98.xml" ContentType="application/vnd.ms-office.chartcolorstyle+xml"/>
  <Override PartName="/ppt/charts/chart99.xml" ContentType="application/vnd.openxmlformats-officedocument.drawingml.chart+xml"/>
  <Override PartName="/ppt/charts/style99.xml" ContentType="application/vnd.ms-office.chartstyle+xml"/>
  <Override PartName="/ppt/charts/colors99.xml" ContentType="application/vnd.ms-office.chartcolorstyle+xml"/>
  <Override PartName="/ppt/charts/chart100.xml" ContentType="application/vnd.openxmlformats-officedocument.drawingml.chart+xml"/>
  <Override PartName="/ppt/charts/style100.xml" ContentType="application/vnd.ms-office.chartstyle+xml"/>
  <Override PartName="/ppt/charts/colors100.xml" ContentType="application/vnd.ms-office.chartcolorstyle+xml"/>
  <Override PartName="/ppt/charts/chart101.xml" ContentType="application/vnd.openxmlformats-officedocument.drawingml.chart+xml"/>
  <Override PartName="/ppt/charts/style101.xml" ContentType="application/vnd.ms-office.chartstyle+xml"/>
  <Override PartName="/ppt/charts/colors101.xml" ContentType="application/vnd.ms-office.chartcolorstyle+xml"/>
  <Override PartName="/ppt/charts/chart102.xml" ContentType="application/vnd.openxmlformats-officedocument.drawingml.chart+xml"/>
  <Override PartName="/ppt/charts/style102.xml" ContentType="application/vnd.ms-office.chartstyle+xml"/>
  <Override PartName="/ppt/charts/colors102.xml" ContentType="application/vnd.ms-office.chartcolorstyle+xml"/>
  <Override PartName="/ppt/charts/chart103.xml" ContentType="application/vnd.openxmlformats-officedocument.drawingml.chart+xml"/>
  <Override PartName="/ppt/charts/style103.xml" ContentType="application/vnd.ms-office.chartstyle+xml"/>
  <Override PartName="/ppt/charts/colors103.xml" ContentType="application/vnd.ms-office.chartcolorstyle+xml"/>
  <Override PartName="/ppt/charts/chart104.xml" ContentType="application/vnd.openxmlformats-officedocument.drawingml.chart+xml"/>
  <Override PartName="/ppt/charts/style104.xml" ContentType="application/vnd.ms-office.chartstyle+xml"/>
  <Override PartName="/ppt/charts/colors104.xml" ContentType="application/vnd.ms-office.chartcolorstyle+xml"/>
  <Override PartName="/ppt/charts/chart105.xml" ContentType="application/vnd.openxmlformats-officedocument.drawingml.chart+xml"/>
  <Override PartName="/ppt/charts/style105.xml" ContentType="application/vnd.ms-office.chartstyle+xml"/>
  <Override PartName="/ppt/charts/colors105.xml" ContentType="application/vnd.ms-office.chartcolorstyle+xml"/>
  <Override PartName="/ppt/charts/chart106.xml" ContentType="application/vnd.openxmlformats-officedocument.drawingml.chart+xml"/>
  <Override PartName="/ppt/charts/style106.xml" ContentType="application/vnd.ms-office.chartstyle+xml"/>
  <Override PartName="/ppt/charts/colors106.xml" ContentType="application/vnd.ms-office.chartcolorstyle+xml"/>
  <Override PartName="/ppt/charts/chart107.xml" ContentType="application/vnd.openxmlformats-officedocument.drawingml.chart+xml"/>
  <Override PartName="/ppt/charts/style107.xml" ContentType="application/vnd.ms-office.chartstyle+xml"/>
  <Override PartName="/ppt/charts/colors107.xml" ContentType="application/vnd.ms-office.chartcolorstyle+xml"/>
  <Override PartName="/ppt/charts/chart108.xml" ContentType="application/vnd.openxmlformats-officedocument.drawingml.chart+xml"/>
  <Override PartName="/ppt/charts/style108.xml" ContentType="application/vnd.ms-office.chartstyle+xml"/>
  <Override PartName="/ppt/charts/colors108.xml" ContentType="application/vnd.ms-office.chartcolorstyle+xml"/>
  <Override PartName="/ppt/charts/chart109.xml" ContentType="application/vnd.openxmlformats-officedocument.drawingml.chart+xml"/>
  <Override PartName="/ppt/charts/style109.xml" ContentType="application/vnd.ms-office.chartstyle+xml"/>
  <Override PartName="/ppt/charts/colors109.xml" ContentType="application/vnd.ms-office.chartcolorstyle+xml"/>
  <Override PartName="/ppt/charts/chart110.xml" ContentType="application/vnd.openxmlformats-officedocument.drawingml.chart+xml"/>
  <Override PartName="/ppt/charts/style110.xml" ContentType="application/vnd.ms-office.chartstyle+xml"/>
  <Override PartName="/ppt/charts/colors110.xml" ContentType="application/vnd.ms-office.chartcolorstyle+xml"/>
  <Override PartName="/ppt/charts/chart111.xml" ContentType="application/vnd.openxmlformats-officedocument.drawingml.chart+xml"/>
  <Override PartName="/ppt/charts/style111.xml" ContentType="application/vnd.ms-office.chartstyle+xml"/>
  <Override PartName="/ppt/charts/colors111.xml" ContentType="application/vnd.ms-office.chartcolorstyle+xml"/>
  <Override PartName="/ppt/charts/chart112.xml" ContentType="application/vnd.openxmlformats-officedocument.drawingml.chart+xml"/>
  <Override PartName="/ppt/charts/style112.xml" ContentType="application/vnd.ms-office.chartstyle+xml"/>
  <Override PartName="/ppt/charts/colors112.xml" ContentType="application/vnd.ms-office.chartcolorstyle+xml"/>
  <Override PartName="/ppt/charts/chart113.xml" ContentType="application/vnd.openxmlformats-officedocument.drawingml.chart+xml"/>
  <Override PartName="/ppt/charts/style113.xml" ContentType="application/vnd.ms-office.chartstyle+xml"/>
  <Override PartName="/ppt/charts/colors113.xml" ContentType="application/vnd.ms-office.chartcolorstyle+xml"/>
  <Override PartName="/ppt/charts/chart114.xml" ContentType="application/vnd.openxmlformats-officedocument.drawingml.chart+xml"/>
  <Override PartName="/ppt/charts/style114.xml" ContentType="application/vnd.ms-office.chartstyle+xml"/>
  <Override PartName="/ppt/charts/colors114.xml" ContentType="application/vnd.ms-office.chartcolorstyle+xml"/>
  <Override PartName="/ppt/charts/chart115.xml" ContentType="application/vnd.openxmlformats-officedocument.drawingml.chart+xml"/>
  <Override PartName="/ppt/charts/style115.xml" ContentType="application/vnd.ms-office.chartstyle+xml"/>
  <Override PartName="/ppt/charts/colors115.xml" ContentType="application/vnd.ms-office.chartcolorstyle+xml"/>
  <Override PartName="/ppt/charts/chart116.xml" ContentType="application/vnd.openxmlformats-officedocument.drawingml.chart+xml"/>
  <Override PartName="/ppt/charts/style116.xml" ContentType="application/vnd.ms-office.chartstyle+xml"/>
  <Override PartName="/ppt/charts/colors116.xml" ContentType="application/vnd.ms-office.chartcolorstyle+xml"/>
  <Override PartName="/ppt/charts/chart117.xml" ContentType="application/vnd.openxmlformats-officedocument.drawingml.chart+xml"/>
  <Override PartName="/ppt/charts/style117.xml" ContentType="application/vnd.ms-office.chartstyle+xml"/>
  <Override PartName="/ppt/charts/colors117.xml" ContentType="application/vnd.ms-office.chartcolorstyle+xml"/>
  <Override PartName="/ppt/charts/chart118.xml" ContentType="application/vnd.openxmlformats-officedocument.drawingml.chart+xml"/>
  <Override PartName="/ppt/charts/style118.xml" ContentType="application/vnd.ms-office.chartstyle+xml"/>
  <Override PartName="/ppt/charts/colors118.xml" ContentType="application/vnd.ms-office.chartcolorstyle+xml"/>
  <Override PartName="/ppt/charts/chart119.xml" ContentType="application/vnd.openxmlformats-officedocument.drawingml.chart+xml"/>
  <Override PartName="/ppt/charts/style119.xml" ContentType="application/vnd.ms-office.chartstyle+xml"/>
  <Override PartName="/ppt/charts/colors119.xml" ContentType="application/vnd.ms-office.chartcolorstyle+xml"/>
  <Override PartName="/ppt/charts/chart120.xml" ContentType="application/vnd.openxmlformats-officedocument.drawingml.chart+xml"/>
  <Override PartName="/ppt/charts/style120.xml" ContentType="application/vnd.ms-office.chartstyle+xml"/>
  <Override PartName="/ppt/charts/colors120.xml" ContentType="application/vnd.ms-office.chartcolorstyle+xml"/>
  <Override PartName="/ppt/charts/chart121.xml" ContentType="application/vnd.openxmlformats-officedocument.drawingml.chart+xml"/>
  <Override PartName="/ppt/charts/style121.xml" ContentType="application/vnd.ms-office.chartstyle+xml"/>
  <Override PartName="/ppt/charts/colors121.xml" ContentType="application/vnd.ms-office.chartcolorstyle+xml"/>
  <Override PartName="/ppt/charts/chart122.xml" ContentType="application/vnd.openxmlformats-officedocument.drawingml.chart+xml"/>
  <Override PartName="/ppt/charts/style122.xml" ContentType="application/vnd.ms-office.chartstyle+xml"/>
  <Override PartName="/ppt/charts/colors122.xml" ContentType="application/vnd.ms-office.chartcolorstyle+xml"/>
  <Override PartName="/ppt/charts/chart123.xml" ContentType="application/vnd.openxmlformats-officedocument.drawingml.chart+xml"/>
  <Override PartName="/ppt/charts/style123.xml" ContentType="application/vnd.ms-office.chartstyle+xml"/>
  <Override PartName="/ppt/charts/colors123.xml" ContentType="application/vnd.ms-office.chartcolorstyle+xml"/>
  <Override PartName="/ppt/charts/chart124.xml" ContentType="application/vnd.openxmlformats-officedocument.drawingml.chart+xml"/>
  <Override PartName="/ppt/charts/style124.xml" ContentType="application/vnd.ms-office.chartstyle+xml"/>
  <Override PartName="/ppt/charts/colors124.xml" ContentType="application/vnd.ms-office.chartcolorstyle+xml"/>
  <Override PartName="/ppt/charts/chart125.xml" ContentType="application/vnd.openxmlformats-officedocument.drawingml.chart+xml"/>
  <Override PartName="/ppt/charts/style125.xml" ContentType="application/vnd.ms-office.chartstyle+xml"/>
  <Override PartName="/ppt/charts/colors125.xml" ContentType="application/vnd.ms-office.chartcolorstyle+xml"/>
  <Override PartName="/ppt/charts/chart126.xml" ContentType="application/vnd.openxmlformats-officedocument.drawingml.chart+xml"/>
  <Override PartName="/ppt/charts/style126.xml" ContentType="application/vnd.ms-office.chartstyle+xml"/>
  <Override PartName="/ppt/charts/colors126.xml" ContentType="application/vnd.ms-office.chartcolorstyle+xml"/>
  <Override PartName="/ppt/charts/chart127.xml" ContentType="application/vnd.openxmlformats-officedocument.drawingml.chart+xml"/>
  <Override PartName="/ppt/charts/style127.xml" ContentType="application/vnd.ms-office.chartstyle+xml"/>
  <Override PartName="/ppt/charts/colors127.xml" ContentType="application/vnd.ms-office.chartcolorstyle+xml"/>
  <Override PartName="/ppt/charts/chart128.xml" ContentType="application/vnd.openxmlformats-officedocument.drawingml.chart+xml"/>
  <Override PartName="/ppt/charts/style128.xml" ContentType="application/vnd.ms-office.chartstyle+xml"/>
  <Override PartName="/ppt/charts/colors128.xml" ContentType="application/vnd.ms-office.chartcolorstyle+xml"/>
  <Override PartName="/ppt/charts/chart129.xml" ContentType="application/vnd.openxmlformats-officedocument.drawingml.chart+xml"/>
  <Override PartName="/ppt/charts/style129.xml" ContentType="application/vnd.ms-office.chartstyle+xml"/>
  <Override PartName="/ppt/charts/colors129.xml" ContentType="application/vnd.ms-office.chartcolorstyle+xml"/>
  <Override PartName="/ppt/charts/chart130.xml" ContentType="application/vnd.openxmlformats-officedocument.drawingml.chart+xml"/>
  <Override PartName="/ppt/charts/style130.xml" ContentType="application/vnd.ms-office.chartstyle+xml"/>
  <Override PartName="/ppt/charts/colors130.xml" ContentType="application/vnd.ms-office.chartcolorstyle+xml"/>
  <Override PartName="/ppt/charts/chart131.xml" ContentType="application/vnd.openxmlformats-officedocument.drawingml.chart+xml"/>
  <Override PartName="/ppt/charts/style131.xml" ContentType="application/vnd.ms-office.chartstyle+xml"/>
  <Override PartName="/ppt/charts/colors131.xml" ContentType="application/vnd.ms-office.chartcolorstyle+xml"/>
  <Override PartName="/ppt/charts/chart132.xml" ContentType="application/vnd.openxmlformats-officedocument.drawingml.chart+xml"/>
  <Override PartName="/ppt/charts/style132.xml" ContentType="application/vnd.ms-office.chartstyle+xml"/>
  <Override PartName="/ppt/charts/colors132.xml" ContentType="application/vnd.ms-office.chartcolorstyle+xml"/>
  <Override PartName="/ppt/charts/chart133.xml" ContentType="application/vnd.openxmlformats-officedocument.drawingml.chart+xml"/>
  <Override PartName="/ppt/charts/style133.xml" ContentType="application/vnd.ms-office.chartstyle+xml"/>
  <Override PartName="/ppt/charts/colors133.xml" ContentType="application/vnd.ms-office.chartcolorstyle+xml"/>
  <Override PartName="/ppt/charts/chart134.xml" ContentType="application/vnd.openxmlformats-officedocument.drawingml.chart+xml"/>
  <Override PartName="/ppt/charts/style134.xml" ContentType="application/vnd.ms-office.chartstyle+xml"/>
  <Override PartName="/ppt/charts/colors134.xml" ContentType="application/vnd.ms-office.chartcolorstyle+xml"/>
  <Override PartName="/ppt/charts/chart135.xml" ContentType="application/vnd.openxmlformats-officedocument.drawingml.chart+xml"/>
  <Override PartName="/ppt/charts/style135.xml" ContentType="application/vnd.ms-office.chartstyle+xml"/>
  <Override PartName="/ppt/charts/colors135.xml" ContentType="application/vnd.ms-office.chartcolorstyle+xml"/>
  <Override PartName="/ppt/charts/chart136.xml" ContentType="application/vnd.openxmlformats-officedocument.drawingml.chart+xml"/>
  <Override PartName="/ppt/charts/style136.xml" ContentType="application/vnd.ms-office.chartstyle+xml"/>
  <Override PartName="/ppt/charts/colors136.xml" ContentType="application/vnd.ms-office.chartcolorstyle+xml"/>
  <Override PartName="/ppt/charts/chart137.xml" ContentType="application/vnd.openxmlformats-officedocument.drawingml.chart+xml"/>
  <Override PartName="/ppt/charts/style137.xml" ContentType="application/vnd.ms-office.chartstyle+xml"/>
  <Override PartName="/ppt/charts/colors137.xml" ContentType="application/vnd.ms-office.chartcolorstyle+xml"/>
  <Override PartName="/ppt/charts/chart138.xml" ContentType="application/vnd.openxmlformats-officedocument.drawingml.chart+xml"/>
  <Override PartName="/ppt/charts/style138.xml" ContentType="application/vnd.ms-office.chartstyle+xml"/>
  <Override PartName="/ppt/charts/colors138.xml" ContentType="application/vnd.ms-office.chartcolorstyle+xml"/>
  <Override PartName="/ppt/charts/chart139.xml" ContentType="application/vnd.openxmlformats-officedocument.drawingml.chart+xml"/>
  <Override PartName="/ppt/charts/style139.xml" ContentType="application/vnd.ms-office.chartstyle+xml"/>
  <Override PartName="/ppt/charts/colors139.xml" ContentType="application/vnd.ms-office.chartcolorstyle+xml"/>
  <Override PartName="/ppt/charts/chart140.xml" ContentType="application/vnd.openxmlformats-officedocument.drawingml.chart+xml"/>
  <Override PartName="/ppt/charts/style140.xml" ContentType="application/vnd.ms-office.chartstyle+xml"/>
  <Override PartName="/ppt/charts/colors140.xml" ContentType="application/vnd.ms-office.chartcolorstyle+xml"/>
  <Override PartName="/ppt/charts/chart141.xml" ContentType="application/vnd.openxmlformats-officedocument.drawingml.chart+xml"/>
  <Override PartName="/ppt/charts/style141.xml" ContentType="application/vnd.ms-office.chartstyle+xml"/>
  <Override PartName="/ppt/charts/colors141.xml" ContentType="application/vnd.ms-office.chartcolorstyle+xml"/>
  <Override PartName="/ppt/charts/chart142.xml" ContentType="application/vnd.openxmlformats-officedocument.drawingml.chart+xml"/>
  <Override PartName="/ppt/charts/style142.xml" ContentType="application/vnd.ms-office.chartstyle+xml"/>
  <Override PartName="/ppt/charts/colors142.xml" ContentType="application/vnd.ms-office.chartcolorstyle+xml"/>
  <Override PartName="/ppt/charts/chart143.xml" ContentType="application/vnd.openxmlformats-officedocument.drawingml.chart+xml"/>
  <Override PartName="/ppt/charts/style143.xml" ContentType="application/vnd.ms-office.chartstyle+xml"/>
  <Override PartName="/ppt/charts/colors143.xml" ContentType="application/vnd.ms-office.chartcolorstyle+xml"/>
  <Override PartName="/ppt/charts/chart144.xml" ContentType="application/vnd.openxmlformats-officedocument.drawingml.chart+xml"/>
  <Override PartName="/ppt/charts/style144.xml" ContentType="application/vnd.ms-office.chartstyle+xml"/>
  <Override PartName="/ppt/charts/colors144.xml" ContentType="application/vnd.ms-office.chartcolorstyle+xml"/>
  <Override PartName="/ppt/charts/chart145.xml" ContentType="application/vnd.openxmlformats-officedocument.drawingml.chart+xml"/>
  <Override PartName="/ppt/charts/style145.xml" ContentType="application/vnd.ms-office.chartstyle+xml"/>
  <Override PartName="/ppt/charts/colors145.xml" ContentType="application/vnd.ms-office.chartcolorstyle+xml"/>
  <Override PartName="/ppt/charts/chart146.xml" ContentType="application/vnd.openxmlformats-officedocument.drawingml.chart+xml"/>
  <Override PartName="/ppt/charts/style146.xml" ContentType="application/vnd.ms-office.chartstyle+xml"/>
  <Override PartName="/ppt/charts/colors146.xml" ContentType="application/vnd.ms-office.chartcolorstyle+xml"/>
  <Override PartName="/ppt/charts/chart147.xml" ContentType="application/vnd.openxmlformats-officedocument.drawingml.chart+xml"/>
  <Override PartName="/ppt/charts/style147.xml" ContentType="application/vnd.ms-office.chartstyle+xml"/>
  <Override PartName="/ppt/charts/colors147.xml" ContentType="application/vnd.ms-office.chartcolorstyle+xml"/>
  <Override PartName="/ppt/charts/chart148.xml" ContentType="application/vnd.openxmlformats-officedocument.drawingml.chart+xml"/>
  <Override PartName="/ppt/charts/style148.xml" ContentType="application/vnd.ms-office.chartstyle+xml"/>
  <Override PartName="/ppt/charts/colors148.xml" ContentType="application/vnd.ms-office.chartcolorstyle+xml"/>
  <Override PartName="/ppt/charts/chart149.xml" ContentType="application/vnd.openxmlformats-officedocument.drawingml.chart+xml"/>
  <Override PartName="/ppt/charts/style149.xml" ContentType="application/vnd.ms-office.chartstyle+xml"/>
  <Override PartName="/ppt/charts/colors149.xml" ContentType="application/vnd.ms-office.chartcolorstyle+xml"/>
  <Override PartName="/ppt/charts/chart150.xml" ContentType="application/vnd.openxmlformats-officedocument.drawingml.chart+xml"/>
  <Override PartName="/ppt/charts/style150.xml" ContentType="application/vnd.ms-office.chartstyle+xml"/>
  <Override PartName="/ppt/charts/colors150.xml" ContentType="application/vnd.ms-office.chartcolorstyle+xml"/>
  <Override PartName="/ppt/charts/chart151.xml" ContentType="application/vnd.openxmlformats-officedocument.drawingml.chart+xml"/>
  <Override PartName="/ppt/charts/style151.xml" ContentType="application/vnd.ms-office.chartstyle+xml"/>
  <Override PartName="/ppt/charts/colors151.xml" ContentType="application/vnd.ms-office.chartcolorstyle+xml"/>
  <Override PartName="/ppt/charts/chart152.xml" ContentType="application/vnd.openxmlformats-officedocument.drawingml.chart+xml"/>
  <Override PartName="/ppt/charts/style152.xml" ContentType="application/vnd.ms-office.chartstyle+xml"/>
  <Override PartName="/ppt/charts/colors152.xml" ContentType="application/vnd.ms-office.chartcolorstyle+xml"/>
  <Override PartName="/ppt/charts/chart153.xml" ContentType="application/vnd.openxmlformats-officedocument.drawingml.chart+xml"/>
  <Override PartName="/ppt/charts/style153.xml" ContentType="application/vnd.ms-office.chartstyle+xml"/>
  <Override PartName="/ppt/charts/colors153.xml" ContentType="application/vnd.ms-office.chartcolorstyle+xml"/>
  <Override PartName="/ppt/charts/chart154.xml" ContentType="application/vnd.openxmlformats-officedocument.drawingml.chart+xml"/>
  <Override PartName="/ppt/charts/style154.xml" ContentType="application/vnd.ms-office.chartstyle+xml"/>
  <Override PartName="/ppt/charts/colors154.xml" ContentType="application/vnd.ms-office.chartcolorstyle+xml"/>
  <Override PartName="/ppt/charts/chart155.xml" ContentType="application/vnd.openxmlformats-officedocument.drawingml.chart+xml"/>
  <Override PartName="/ppt/charts/style155.xml" ContentType="application/vnd.ms-office.chartstyle+xml"/>
  <Override PartName="/ppt/charts/colors155.xml" ContentType="application/vnd.ms-office.chartcolorstyle+xml"/>
  <Override PartName="/ppt/charts/chart156.xml" ContentType="application/vnd.openxmlformats-officedocument.drawingml.chart+xml"/>
  <Override PartName="/ppt/charts/style156.xml" ContentType="application/vnd.ms-office.chartstyle+xml"/>
  <Override PartName="/ppt/charts/colors156.xml" ContentType="application/vnd.ms-office.chartcolorstyle+xml"/>
  <Override PartName="/ppt/charts/chart157.xml" ContentType="application/vnd.openxmlformats-officedocument.drawingml.chart+xml"/>
  <Override PartName="/ppt/charts/style157.xml" ContentType="application/vnd.ms-office.chartstyle+xml"/>
  <Override PartName="/ppt/charts/colors157.xml" ContentType="application/vnd.ms-office.chartcolorstyle+xml"/>
  <Override PartName="/ppt/charts/chart158.xml" ContentType="application/vnd.openxmlformats-officedocument.drawingml.chart+xml"/>
  <Override PartName="/ppt/charts/style158.xml" ContentType="application/vnd.ms-office.chartstyle+xml"/>
  <Override PartName="/ppt/charts/colors158.xml" ContentType="application/vnd.ms-office.chartcolorstyle+xml"/>
  <Override PartName="/ppt/charts/chart159.xml" ContentType="application/vnd.openxmlformats-officedocument.drawingml.chart+xml"/>
  <Override PartName="/ppt/charts/style159.xml" ContentType="application/vnd.ms-office.chartstyle+xml"/>
  <Override PartName="/ppt/charts/colors159.xml" ContentType="application/vnd.ms-office.chartcolorstyle+xml"/>
  <Override PartName="/ppt/charts/chart160.xml" ContentType="application/vnd.openxmlformats-officedocument.drawingml.chart+xml"/>
  <Override PartName="/ppt/charts/style160.xml" ContentType="application/vnd.ms-office.chartstyle+xml"/>
  <Override PartName="/ppt/charts/colors160.xml" ContentType="application/vnd.ms-office.chartcolorstyle+xml"/>
  <Override PartName="/ppt/charts/chart161.xml" ContentType="application/vnd.openxmlformats-officedocument.drawingml.chart+xml"/>
  <Override PartName="/ppt/charts/style161.xml" ContentType="application/vnd.ms-office.chartstyle+xml"/>
  <Override PartName="/ppt/charts/colors161.xml" ContentType="application/vnd.ms-office.chartcolorstyle+xml"/>
  <Override PartName="/ppt/charts/chart162.xml" ContentType="application/vnd.openxmlformats-officedocument.drawingml.chart+xml"/>
  <Override PartName="/ppt/charts/style162.xml" ContentType="application/vnd.ms-office.chartstyle+xml"/>
  <Override PartName="/ppt/charts/colors162.xml" ContentType="application/vnd.ms-office.chartcolorstyle+xml"/>
  <Override PartName="/ppt/charts/chart163.xml" ContentType="application/vnd.openxmlformats-officedocument.drawingml.chart+xml"/>
  <Override PartName="/ppt/charts/style163.xml" ContentType="application/vnd.ms-office.chartstyle+xml"/>
  <Override PartName="/ppt/charts/colors163.xml" ContentType="application/vnd.ms-office.chartcolorstyle+xml"/>
  <Override PartName="/ppt/charts/chart164.xml" ContentType="application/vnd.openxmlformats-officedocument.drawingml.chart+xml"/>
  <Override PartName="/ppt/charts/style164.xml" ContentType="application/vnd.ms-office.chartstyle+xml"/>
  <Override PartName="/ppt/charts/colors164.xml" ContentType="application/vnd.ms-office.chartcolorstyle+xml"/>
  <Override PartName="/ppt/charts/chart165.xml" ContentType="application/vnd.openxmlformats-officedocument.drawingml.chart+xml"/>
  <Override PartName="/ppt/charts/style165.xml" ContentType="application/vnd.ms-office.chartstyle+xml"/>
  <Override PartName="/ppt/charts/colors165.xml" ContentType="application/vnd.ms-office.chartcolorstyle+xml"/>
  <Override PartName="/ppt/charts/chart166.xml" ContentType="application/vnd.openxmlformats-officedocument.drawingml.chart+xml"/>
  <Override PartName="/ppt/charts/style166.xml" ContentType="application/vnd.ms-office.chartstyle+xml"/>
  <Override PartName="/ppt/charts/colors166.xml" ContentType="application/vnd.ms-office.chartcolorstyle+xml"/>
  <Override PartName="/ppt/charts/chart167.xml" ContentType="application/vnd.openxmlformats-officedocument.drawingml.chart+xml"/>
  <Override PartName="/ppt/charts/style167.xml" ContentType="application/vnd.ms-office.chartstyle+xml"/>
  <Override PartName="/ppt/charts/colors167.xml" ContentType="application/vnd.ms-office.chartcolorstyle+xml"/>
  <Override PartName="/ppt/charts/chart168.xml" ContentType="application/vnd.openxmlformats-officedocument.drawingml.chart+xml"/>
  <Override PartName="/ppt/charts/style168.xml" ContentType="application/vnd.ms-office.chartstyle+xml"/>
  <Override PartName="/ppt/charts/colors168.xml" ContentType="application/vnd.ms-office.chartcolorstyle+xml"/>
  <Override PartName="/ppt/charts/chart169.xml" ContentType="application/vnd.openxmlformats-officedocument.drawingml.chart+xml"/>
  <Override PartName="/ppt/charts/style169.xml" ContentType="application/vnd.ms-office.chartstyle+xml"/>
  <Override PartName="/ppt/charts/colors169.xml" ContentType="application/vnd.ms-office.chartcolorstyle+xml"/>
  <Override PartName="/ppt/charts/chart170.xml" ContentType="application/vnd.openxmlformats-officedocument.drawingml.chart+xml"/>
  <Override PartName="/ppt/charts/style170.xml" ContentType="application/vnd.ms-office.chartstyle+xml"/>
  <Override PartName="/ppt/charts/colors170.xml" ContentType="application/vnd.ms-office.chartcolorstyle+xml"/>
  <Override PartName="/ppt/charts/chart171.xml" ContentType="application/vnd.openxmlformats-officedocument.drawingml.chart+xml"/>
  <Override PartName="/ppt/charts/style171.xml" ContentType="application/vnd.ms-office.chartstyle+xml"/>
  <Override PartName="/ppt/charts/colors171.xml" ContentType="application/vnd.ms-office.chartcolorstyle+xml"/>
  <Override PartName="/ppt/charts/chart172.xml" ContentType="application/vnd.openxmlformats-officedocument.drawingml.chart+xml"/>
  <Override PartName="/ppt/charts/style172.xml" ContentType="application/vnd.ms-office.chartstyle+xml"/>
  <Override PartName="/ppt/charts/colors172.xml" ContentType="application/vnd.ms-office.chartcolorstyle+xml"/>
  <Override PartName="/ppt/charts/chart173.xml" ContentType="application/vnd.openxmlformats-officedocument.drawingml.chart+xml"/>
  <Override PartName="/ppt/charts/style173.xml" ContentType="application/vnd.ms-office.chartstyle+xml"/>
  <Override PartName="/ppt/charts/colors173.xml" ContentType="application/vnd.ms-office.chartcolorstyle+xml"/>
  <Override PartName="/ppt/charts/chart174.xml" ContentType="application/vnd.openxmlformats-officedocument.drawingml.chart+xml"/>
  <Override PartName="/ppt/charts/style174.xml" ContentType="application/vnd.ms-office.chartstyle+xml"/>
  <Override PartName="/ppt/charts/colors174.xml" ContentType="application/vnd.ms-office.chartcolorstyle+xml"/>
  <Override PartName="/ppt/charts/chart175.xml" ContentType="application/vnd.openxmlformats-officedocument.drawingml.chart+xml"/>
  <Override PartName="/ppt/charts/style175.xml" ContentType="application/vnd.ms-office.chartstyle+xml"/>
  <Override PartName="/ppt/charts/colors175.xml" ContentType="application/vnd.ms-office.chartcolorstyle+xml"/>
  <Override PartName="/ppt/charts/chart176.xml" ContentType="application/vnd.openxmlformats-officedocument.drawingml.chart+xml"/>
  <Override PartName="/ppt/charts/style176.xml" ContentType="application/vnd.ms-office.chartstyle+xml"/>
  <Override PartName="/ppt/charts/colors176.xml" ContentType="application/vnd.ms-office.chartcolorstyle+xml"/>
  <Override PartName="/ppt/charts/chart177.xml" ContentType="application/vnd.openxmlformats-officedocument.drawingml.chart+xml"/>
  <Override PartName="/ppt/charts/style177.xml" ContentType="application/vnd.ms-office.chartstyle+xml"/>
  <Override PartName="/ppt/charts/colors177.xml" ContentType="application/vnd.ms-office.chartcolorstyle+xml"/>
  <Override PartName="/ppt/charts/chart178.xml" ContentType="application/vnd.openxmlformats-officedocument.drawingml.chart+xml"/>
  <Override PartName="/ppt/charts/style178.xml" ContentType="application/vnd.ms-office.chartstyle+xml"/>
  <Override PartName="/ppt/charts/colors178.xml" ContentType="application/vnd.ms-office.chartcolorstyle+xml"/>
  <Override PartName="/ppt/charts/chart179.xml" ContentType="application/vnd.openxmlformats-officedocument.drawingml.chart+xml"/>
  <Override PartName="/ppt/charts/style179.xml" ContentType="application/vnd.ms-office.chartstyle+xml"/>
  <Override PartName="/ppt/charts/colors179.xml" ContentType="application/vnd.ms-office.chartcolorstyle+xml"/>
  <Override PartName="/ppt/charts/chart180.xml" ContentType="application/vnd.openxmlformats-officedocument.drawingml.chart+xml"/>
  <Override PartName="/ppt/charts/style180.xml" ContentType="application/vnd.ms-office.chartstyle+xml"/>
  <Override PartName="/ppt/charts/colors180.xml" ContentType="application/vnd.ms-office.chartcolorstyle+xml"/>
  <Override PartName="/ppt/charts/chart181.xml" ContentType="application/vnd.openxmlformats-officedocument.drawingml.chart+xml"/>
  <Override PartName="/ppt/charts/style181.xml" ContentType="application/vnd.ms-office.chartstyle+xml"/>
  <Override PartName="/ppt/charts/colors181.xml" ContentType="application/vnd.ms-office.chartcolorstyle+xml"/>
  <Override PartName="/ppt/charts/chart182.xml" ContentType="application/vnd.openxmlformats-officedocument.drawingml.chart+xml"/>
  <Override PartName="/ppt/charts/style182.xml" ContentType="application/vnd.ms-office.chartstyle+xml"/>
  <Override PartName="/ppt/charts/colors182.xml" ContentType="application/vnd.ms-office.chartcolorstyle+xml"/>
  <Override PartName="/ppt/charts/chart183.xml" ContentType="application/vnd.openxmlformats-officedocument.drawingml.chart+xml"/>
  <Override PartName="/ppt/charts/style183.xml" ContentType="application/vnd.ms-office.chartstyle+xml"/>
  <Override PartName="/ppt/charts/colors183.xml" ContentType="application/vnd.ms-office.chartcolorstyle+xml"/>
  <Override PartName="/ppt/charts/chart184.xml" ContentType="application/vnd.openxmlformats-officedocument.drawingml.chart+xml"/>
  <Override PartName="/ppt/charts/style184.xml" ContentType="application/vnd.ms-office.chartstyle+xml"/>
  <Override PartName="/ppt/charts/colors184.xml" ContentType="application/vnd.ms-office.chartcolorstyle+xml"/>
  <Override PartName="/ppt/charts/chart185.xml" ContentType="application/vnd.openxmlformats-officedocument.drawingml.chart+xml"/>
  <Override PartName="/ppt/charts/style185.xml" ContentType="application/vnd.ms-office.chartstyle+xml"/>
  <Override PartName="/ppt/charts/colors185.xml" ContentType="application/vnd.ms-office.chartcolorstyle+xml"/>
  <Override PartName="/ppt/charts/chart186.xml" ContentType="application/vnd.openxmlformats-officedocument.drawingml.chart+xml"/>
  <Override PartName="/ppt/charts/style186.xml" ContentType="application/vnd.ms-office.chartstyle+xml"/>
  <Override PartName="/ppt/charts/colors186.xml" ContentType="application/vnd.ms-office.chartcolorstyle+xml"/>
  <Override PartName="/ppt/charts/chart187.xml" ContentType="application/vnd.openxmlformats-officedocument.drawingml.chart+xml"/>
  <Override PartName="/ppt/charts/style187.xml" ContentType="application/vnd.ms-office.chartstyle+xml"/>
  <Override PartName="/ppt/charts/colors187.xml" ContentType="application/vnd.ms-office.chartcolorstyle+xml"/>
  <Override PartName="/ppt/charts/chart188.xml" ContentType="application/vnd.openxmlformats-officedocument.drawingml.chart+xml"/>
  <Override PartName="/ppt/charts/style188.xml" ContentType="application/vnd.ms-office.chartstyle+xml"/>
  <Override PartName="/ppt/charts/colors188.xml" ContentType="application/vnd.ms-office.chartcolorstyle+xml"/>
  <Override PartName="/ppt/charts/chart189.xml" ContentType="application/vnd.openxmlformats-officedocument.drawingml.chart+xml"/>
  <Override PartName="/ppt/charts/style189.xml" ContentType="application/vnd.ms-office.chartstyle+xml"/>
  <Override PartName="/ppt/charts/colors189.xml" ContentType="application/vnd.ms-office.chartcolorstyle+xml"/>
  <Override PartName="/ppt/charts/chart190.xml" ContentType="application/vnd.openxmlformats-officedocument.drawingml.chart+xml"/>
  <Override PartName="/ppt/charts/style190.xml" ContentType="application/vnd.ms-office.chartstyle+xml"/>
  <Override PartName="/ppt/charts/colors190.xml" ContentType="application/vnd.ms-office.chartcolorstyle+xml"/>
  <Override PartName="/ppt/charts/chart191.xml" ContentType="application/vnd.openxmlformats-officedocument.drawingml.chart+xml"/>
  <Override PartName="/ppt/charts/style191.xml" ContentType="application/vnd.ms-office.chartstyle+xml"/>
  <Override PartName="/ppt/charts/colors191.xml" ContentType="application/vnd.ms-office.chartcolorstyle+xml"/>
  <Override PartName="/ppt/charts/chart192.xml" ContentType="application/vnd.openxmlformats-officedocument.drawingml.chart+xml"/>
  <Override PartName="/ppt/charts/style192.xml" ContentType="application/vnd.ms-office.chartstyle+xml"/>
  <Override PartName="/ppt/charts/colors192.xml" ContentType="application/vnd.ms-office.chartcolorstyle+xml"/>
  <Override PartName="/ppt/charts/chart193.xml" ContentType="application/vnd.openxmlformats-officedocument.drawingml.chart+xml"/>
  <Override PartName="/ppt/charts/style193.xml" ContentType="application/vnd.ms-office.chartstyle+xml"/>
  <Override PartName="/ppt/charts/colors193.xml" ContentType="application/vnd.ms-office.chartcolorstyle+xml"/>
  <Override PartName="/ppt/charts/chart194.xml" ContentType="application/vnd.openxmlformats-officedocument.drawingml.chart+xml"/>
  <Override PartName="/ppt/charts/style194.xml" ContentType="application/vnd.ms-office.chartstyle+xml"/>
  <Override PartName="/ppt/charts/colors194.xml" ContentType="application/vnd.ms-office.chartcolorstyle+xml"/>
  <Override PartName="/ppt/charts/chart195.xml" ContentType="application/vnd.openxmlformats-officedocument.drawingml.chart+xml"/>
  <Override PartName="/ppt/charts/style195.xml" ContentType="application/vnd.ms-office.chartstyle+xml"/>
  <Override PartName="/ppt/charts/colors195.xml" ContentType="application/vnd.ms-office.chartcolorstyle+xml"/>
  <Override PartName="/ppt/charts/chart196.xml" ContentType="application/vnd.openxmlformats-officedocument.drawingml.chart+xml"/>
  <Override PartName="/ppt/charts/style196.xml" ContentType="application/vnd.ms-office.chartstyle+xml"/>
  <Override PartName="/ppt/charts/colors196.xml" ContentType="application/vnd.ms-office.chartcolorstyle+xml"/>
  <Override PartName="/ppt/charts/chart197.xml" ContentType="application/vnd.openxmlformats-officedocument.drawingml.chart+xml"/>
  <Override PartName="/ppt/charts/style197.xml" ContentType="application/vnd.ms-office.chartstyle+xml"/>
  <Override PartName="/ppt/charts/colors197.xml" ContentType="application/vnd.ms-office.chartcolorstyle+xml"/>
  <Override PartName="/ppt/charts/chart198.xml" ContentType="application/vnd.openxmlformats-officedocument.drawingml.chart+xml"/>
  <Override PartName="/ppt/charts/style198.xml" ContentType="application/vnd.ms-office.chartstyle+xml"/>
  <Override PartName="/ppt/charts/colors198.xml" ContentType="application/vnd.ms-office.chartcolorstyle+xml"/>
  <Override PartName="/ppt/charts/chart199.xml" ContentType="application/vnd.openxmlformats-officedocument.drawingml.chart+xml"/>
  <Override PartName="/ppt/charts/style199.xml" ContentType="application/vnd.ms-office.chartstyle+xml"/>
  <Override PartName="/ppt/charts/colors199.xml" ContentType="application/vnd.ms-office.chartcolorstyle+xml"/>
  <Override PartName="/ppt/charts/chart200.xml" ContentType="application/vnd.openxmlformats-officedocument.drawingml.chart+xml"/>
  <Override PartName="/ppt/charts/style200.xml" ContentType="application/vnd.ms-office.chartstyle+xml"/>
  <Override PartName="/ppt/charts/colors200.xml" ContentType="application/vnd.ms-office.chartcolorstyle+xml"/>
  <Override PartName="/ppt/charts/chart201.xml" ContentType="application/vnd.openxmlformats-officedocument.drawingml.chart+xml"/>
  <Override PartName="/ppt/charts/style201.xml" ContentType="application/vnd.ms-office.chartstyle+xml"/>
  <Override PartName="/ppt/charts/colors201.xml" ContentType="application/vnd.ms-office.chartcolorstyle+xml"/>
  <Override PartName="/ppt/charts/chart202.xml" ContentType="application/vnd.openxmlformats-officedocument.drawingml.chart+xml"/>
  <Override PartName="/ppt/charts/style202.xml" ContentType="application/vnd.ms-office.chartstyle+xml"/>
  <Override PartName="/ppt/charts/colors202.xml" ContentType="application/vnd.ms-office.chartcolorstyle+xml"/>
  <Override PartName="/ppt/charts/chart203.xml" ContentType="application/vnd.openxmlformats-officedocument.drawingml.chart+xml"/>
  <Override PartName="/ppt/charts/style203.xml" ContentType="application/vnd.ms-office.chartstyle+xml"/>
  <Override PartName="/ppt/charts/colors203.xml" ContentType="application/vnd.ms-office.chartcolorstyle+xml"/>
  <Override PartName="/ppt/charts/chart204.xml" ContentType="application/vnd.openxmlformats-officedocument.drawingml.chart+xml"/>
  <Override PartName="/ppt/charts/style204.xml" ContentType="application/vnd.ms-office.chartstyle+xml"/>
  <Override PartName="/ppt/charts/colors204.xml" ContentType="application/vnd.ms-office.chartcolorstyle+xml"/>
  <Override PartName="/ppt/charts/chart205.xml" ContentType="application/vnd.openxmlformats-officedocument.drawingml.chart+xml"/>
  <Override PartName="/ppt/charts/style205.xml" ContentType="application/vnd.ms-office.chartstyle+xml"/>
  <Override PartName="/ppt/charts/colors205.xml" ContentType="application/vnd.ms-office.chartcolorstyle+xml"/>
  <Override PartName="/ppt/charts/chart206.xml" ContentType="application/vnd.openxmlformats-officedocument.drawingml.chart+xml"/>
  <Override PartName="/ppt/charts/style206.xml" ContentType="application/vnd.ms-office.chartstyle+xml"/>
  <Override PartName="/ppt/charts/colors206.xml" ContentType="application/vnd.ms-office.chartcolorstyle+xml"/>
  <Override PartName="/ppt/charts/chart207.xml" ContentType="application/vnd.openxmlformats-officedocument.drawingml.chart+xml"/>
  <Override PartName="/ppt/charts/style207.xml" ContentType="application/vnd.ms-office.chartstyle+xml"/>
  <Override PartName="/ppt/charts/colors207.xml" ContentType="application/vnd.ms-office.chartcolorstyle+xml"/>
  <Override PartName="/ppt/charts/chart208.xml" ContentType="application/vnd.openxmlformats-officedocument.drawingml.chart+xml"/>
  <Override PartName="/ppt/charts/style208.xml" ContentType="application/vnd.ms-office.chartstyle+xml"/>
  <Override PartName="/ppt/charts/colors208.xml" ContentType="application/vnd.ms-office.chartcolorstyle+xml"/>
  <Override PartName="/ppt/charts/chart209.xml" ContentType="application/vnd.openxmlformats-officedocument.drawingml.chart+xml"/>
  <Override PartName="/ppt/charts/style209.xml" ContentType="application/vnd.ms-office.chartstyle+xml"/>
  <Override PartName="/ppt/charts/colors209.xml" ContentType="application/vnd.ms-office.chartcolorstyle+xml"/>
  <Override PartName="/ppt/charts/chart210.xml" ContentType="application/vnd.openxmlformats-officedocument.drawingml.chart+xml"/>
  <Override PartName="/ppt/charts/style210.xml" ContentType="application/vnd.ms-office.chartstyle+xml"/>
  <Override PartName="/ppt/charts/colors210.xml" ContentType="application/vnd.ms-office.chartcolorstyle+xml"/>
  <Override PartName="/ppt/charts/chart211.xml" ContentType="application/vnd.openxmlformats-officedocument.drawingml.chart+xml"/>
  <Override PartName="/ppt/charts/style211.xml" ContentType="application/vnd.ms-office.chartstyle+xml"/>
  <Override PartName="/ppt/charts/colors211.xml" ContentType="application/vnd.ms-office.chartcolorstyle+xml"/>
  <Override PartName="/ppt/charts/chart212.xml" ContentType="application/vnd.openxmlformats-officedocument.drawingml.chart+xml"/>
  <Override PartName="/ppt/charts/style212.xml" ContentType="application/vnd.ms-office.chartstyle+xml"/>
  <Override PartName="/ppt/charts/colors212.xml" ContentType="application/vnd.ms-office.chartcolorstyle+xml"/>
  <Override PartName="/ppt/charts/chart213.xml" ContentType="application/vnd.openxmlformats-officedocument.drawingml.chart+xml"/>
  <Override PartName="/ppt/charts/style213.xml" ContentType="application/vnd.ms-office.chartstyle+xml"/>
  <Override PartName="/ppt/charts/colors213.xml" ContentType="application/vnd.ms-office.chartcolorstyle+xml"/>
  <Override PartName="/ppt/charts/chart214.xml" ContentType="application/vnd.openxmlformats-officedocument.drawingml.chart+xml"/>
  <Override PartName="/ppt/charts/style214.xml" ContentType="application/vnd.ms-office.chartstyle+xml"/>
  <Override PartName="/ppt/charts/colors214.xml" ContentType="application/vnd.ms-office.chartcolorstyle+xml"/>
  <Override PartName="/ppt/charts/chart215.xml" ContentType="application/vnd.openxmlformats-officedocument.drawingml.chart+xml"/>
  <Override PartName="/ppt/charts/style215.xml" ContentType="application/vnd.ms-office.chartstyle+xml"/>
  <Override PartName="/ppt/charts/colors215.xml" ContentType="application/vnd.ms-office.chartcolorstyle+xml"/>
  <Override PartName="/ppt/charts/chart216.xml" ContentType="application/vnd.openxmlformats-officedocument.drawingml.chart+xml"/>
  <Override PartName="/ppt/charts/style216.xml" ContentType="application/vnd.ms-office.chartstyle+xml"/>
  <Override PartName="/ppt/charts/colors216.xml" ContentType="application/vnd.ms-office.chartcolorstyle+xml"/>
  <Override PartName="/ppt/charts/chart217.xml" ContentType="application/vnd.openxmlformats-officedocument.drawingml.chart+xml"/>
  <Override PartName="/ppt/charts/style217.xml" ContentType="application/vnd.ms-office.chartstyle+xml"/>
  <Override PartName="/ppt/charts/colors217.xml" ContentType="application/vnd.ms-office.chartcolorstyle+xml"/>
  <Override PartName="/ppt/charts/chart218.xml" ContentType="application/vnd.openxmlformats-officedocument.drawingml.chart+xml"/>
  <Override PartName="/ppt/charts/style218.xml" ContentType="application/vnd.ms-office.chartstyle+xml"/>
  <Override PartName="/ppt/charts/colors218.xml" ContentType="application/vnd.ms-office.chartcolorstyle+xml"/>
  <Override PartName="/ppt/charts/chart219.xml" ContentType="application/vnd.openxmlformats-officedocument.drawingml.chart+xml"/>
  <Override PartName="/ppt/charts/style219.xml" ContentType="application/vnd.ms-office.chartstyle+xml"/>
  <Override PartName="/ppt/charts/colors219.xml" ContentType="application/vnd.ms-office.chartcolorstyle+xml"/>
  <Override PartName="/ppt/charts/chart220.xml" ContentType="application/vnd.openxmlformats-officedocument.drawingml.chart+xml"/>
  <Override PartName="/ppt/charts/style220.xml" ContentType="application/vnd.ms-office.chartstyle+xml"/>
  <Override PartName="/ppt/charts/colors220.xml" ContentType="application/vnd.ms-office.chartcolorstyle+xml"/>
  <Override PartName="/ppt/charts/chart221.xml" ContentType="application/vnd.openxmlformats-officedocument.drawingml.chart+xml"/>
  <Override PartName="/ppt/charts/style221.xml" ContentType="application/vnd.ms-office.chartstyle+xml"/>
  <Override PartName="/ppt/charts/colors221.xml" ContentType="application/vnd.ms-office.chartcolorstyle+xml"/>
  <Override PartName="/ppt/charts/chart222.xml" ContentType="application/vnd.openxmlformats-officedocument.drawingml.chart+xml"/>
  <Override PartName="/ppt/charts/style222.xml" ContentType="application/vnd.ms-office.chartstyle+xml"/>
  <Override PartName="/ppt/charts/colors222.xml" ContentType="application/vnd.ms-office.chartcolorstyle+xml"/>
  <Override PartName="/ppt/charts/chart223.xml" ContentType="application/vnd.openxmlformats-officedocument.drawingml.chart+xml"/>
  <Override PartName="/ppt/charts/style223.xml" ContentType="application/vnd.ms-office.chartstyle+xml"/>
  <Override PartName="/ppt/charts/colors223.xml" ContentType="application/vnd.ms-office.chartcolorstyle+xml"/>
  <Override PartName="/ppt/charts/chart224.xml" ContentType="application/vnd.openxmlformats-officedocument.drawingml.chart+xml"/>
  <Override PartName="/ppt/charts/style224.xml" ContentType="application/vnd.ms-office.chartstyle+xml"/>
  <Override PartName="/ppt/charts/colors224.xml" ContentType="application/vnd.ms-office.chartcolorstyle+xml"/>
  <Override PartName="/ppt/charts/chart225.xml" ContentType="application/vnd.openxmlformats-officedocument.drawingml.chart+xml"/>
  <Override PartName="/ppt/charts/style225.xml" ContentType="application/vnd.ms-office.chartstyle+xml"/>
  <Override PartName="/ppt/charts/colors225.xml" ContentType="application/vnd.ms-office.chartcolorstyle+xml"/>
  <Override PartName="/ppt/charts/chart226.xml" ContentType="application/vnd.openxmlformats-officedocument.drawingml.chart+xml"/>
  <Override PartName="/ppt/charts/style226.xml" ContentType="application/vnd.ms-office.chartstyle+xml"/>
  <Override PartName="/ppt/charts/colors226.xml" ContentType="application/vnd.ms-office.chartcolorstyle+xml"/>
  <Override PartName="/ppt/charts/chart227.xml" ContentType="application/vnd.openxmlformats-officedocument.drawingml.chart+xml"/>
  <Override PartName="/ppt/charts/style227.xml" ContentType="application/vnd.ms-office.chartstyle+xml"/>
  <Override PartName="/ppt/charts/colors227.xml" ContentType="application/vnd.ms-office.chartcolorstyle+xml"/>
  <Override PartName="/ppt/charts/chart228.xml" ContentType="application/vnd.openxmlformats-officedocument.drawingml.chart+xml"/>
  <Override PartName="/ppt/charts/style228.xml" ContentType="application/vnd.ms-office.chartstyle+xml"/>
  <Override PartName="/ppt/charts/colors228.xml" ContentType="application/vnd.ms-office.chartcolorstyle+xml"/>
  <Override PartName="/ppt/charts/chart229.xml" ContentType="application/vnd.openxmlformats-officedocument.drawingml.chart+xml"/>
  <Override PartName="/ppt/charts/style229.xml" ContentType="application/vnd.ms-office.chartstyle+xml"/>
  <Override PartName="/ppt/charts/colors229.xml" ContentType="application/vnd.ms-office.chartcolorstyle+xml"/>
  <Override PartName="/ppt/charts/chart230.xml" ContentType="application/vnd.openxmlformats-officedocument.drawingml.chart+xml"/>
  <Override PartName="/ppt/charts/style230.xml" ContentType="application/vnd.ms-office.chartstyle+xml"/>
  <Override PartName="/ppt/charts/colors230.xml" ContentType="application/vnd.ms-office.chartcolorstyle+xml"/>
  <Override PartName="/ppt/charts/chart231.xml" ContentType="application/vnd.openxmlformats-officedocument.drawingml.chart+xml"/>
  <Override PartName="/ppt/charts/style231.xml" ContentType="application/vnd.ms-office.chartstyle+xml"/>
  <Override PartName="/ppt/charts/colors231.xml" ContentType="application/vnd.ms-office.chartcolorstyle+xml"/>
  <Override PartName="/ppt/charts/chart232.xml" ContentType="application/vnd.openxmlformats-officedocument.drawingml.chart+xml"/>
  <Override PartName="/ppt/charts/style232.xml" ContentType="application/vnd.ms-office.chartstyle+xml"/>
  <Override PartName="/ppt/charts/colors232.xml" ContentType="application/vnd.ms-office.chartcolorstyle+xml"/>
  <Override PartName="/ppt/charts/chart233.xml" ContentType="application/vnd.openxmlformats-officedocument.drawingml.chart+xml"/>
  <Override PartName="/ppt/charts/style233.xml" ContentType="application/vnd.ms-office.chartstyle+xml"/>
  <Override PartName="/ppt/charts/colors233.xml" ContentType="application/vnd.ms-office.chartcolorstyle+xml"/>
  <Override PartName="/ppt/charts/chart234.xml" ContentType="application/vnd.openxmlformats-officedocument.drawingml.chart+xml"/>
  <Override PartName="/ppt/charts/style234.xml" ContentType="application/vnd.ms-office.chartstyle+xml"/>
  <Override PartName="/ppt/charts/colors234.xml" ContentType="application/vnd.ms-office.chartcolorstyle+xml"/>
  <Override PartName="/ppt/charts/chart235.xml" ContentType="application/vnd.openxmlformats-officedocument.drawingml.chart+xml"/>
  <Override PartName="/ppt/charts/style235.xml" ContentType="application/vnd.ms-office.chartstyle+xml"/>
  <Override PartName="/ppt/charts/colors235.xml" ContentType="application/vnd.ms-office.chartcolorstyle+xml"/>
  <Override PartName="/ppt/charts/chart236.xml" ContentType="application/vnd.openxmlformats-officedocument.drawingml.chart+xml"/>
  <Override PartName="/ppt/charts/style236.xml" ContentType="application/vnd.ms-office.chartstyle+xml"/>
  <Override PartName="/ppt/charts/colors236.xml" ContentType="application/vnd.ms-office.chartcolorstyle+xml"/>
  <Override PartName="/ppt/charts/chart237.xml" ContentType="application/vnd.openxmlformats-officedocument.drawingml.chart+xml"/>
  <Override PartName="/ppt/charts/style237.xml" ContentType="application/vnd.ms-office.chartstyle+xml"/>
  <Override PartName="/ppt/charts/colors23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3"/>
  </p:notesMasterIdLst>
  <p:sldIdLst>
    <p:sldId id="256" r:id="rId2"/>
    <p:sldId id="443" r:id="rId3"/>
    <p:sldId id="454" r:id="rId4"/>
    <p:sldId id="451" r:id="rId5"/>
    <p:sldId id="450" r:id="rId6"/>
    <p:sldId id="449" r:id="rId7"/>
    <p:sldId id="447" r:id="rId8"/>
    <p:sldId id="471" r:id="rId9"/>
    <p:sldId id="474" r:id="rId10"/>
    <p:sldId id="473" r:id="rId11"/>
    <p:sldId id="472" r:id="rId12"/>
    <p:sldId id="639" r:id="rId13"/>
    <p:sldId id="640" r:id="rId14"/>
    <p:sldId id="641" r:id="rId15"/>
    <p:sldId id="642" r:id="rId16"/>
    <p:sldId id="643" r:id="rId17"/>
    <p:sldId id="644" r:id="rId18"/>
    <p:sldId id="645" r:id="rId19"/>
    <p:sldId id="646" r:id="rId20"/>
    <p:sldId id="465" r:id="rId21"/>
    <p:sldId id="464" r:id="rId22"/>
    <p:sldId id="479" r:id="rId23"/>
    <p:sldId id="446" r:id="rId24"/>
    <p:sldId id="647" r:id="rId25"/>
    <p:sldId id="648" r:id="rId26"/>
    <p:sldId id="649" r:id="rId27"/>
    <p:sldId id="651" r:id="rId28"/>
    <p:sldId id="652" r:id="rId29"/>
    <p:sldId id="653" r:id="rId30"/>
    <p:sldId id="654" r:id="rId31"/>
    <p:sldId id="442" r:id="rId32"/>
    <p:sldId id="634" r:id="rId33"/>
    <p:sldId id="635" r:id="rId34"/>
    <p:sldId id="636" r:id="rId35"/>
    <p:sldId id="481" r:id="rId36"/>
    <p:sldId id="483" r:id="rId37"/>
    <p:sldId id="482" r:id="rId38"/>
    <p:sldId id="480" r:id="rId39"/>
    <p:sldId id="485" r:id="rId40"/>
    <p:sldId id="625" r:id="rId41"/>
    <p:sldId id="626" r:id="rId42"/>
    <p:sldId id="627" r:id="rId43"/>
    <p:sldId id="628" r:id="rId44"/>
    <p:sldId id="629" r:id="rId45"/>
    <p:sldId id="630" r:id="rId46"/>
    <p:sldId id="655" r:id="rId47"/>
    <p:sldId id="656" r:id="rId48"/>
    <p:sldId id="657" r:id="rId49"/>
    <p:sldId id="658" r:id="rId50"/>
    <p:sldId id="660" r:id="rId51"/>
    <p:sldId id="659" r:id="rId52"/>
    <p:sldId id="661" r:id="rId53"/>
    <p:sldId id="662" r:id="rId54"/>
    <p:sldId id="508" r:id="rId55"/>
    <p:sldId id="690" r:id="rId56"/>
    <p:sldId id="689" r:id="rId57"/>
    <p:sldId id="691" r:id="rId58"/>
    <p:sldId id="693" r:id="rId59"/>
    <p:sldId id="694" r:id="rId60"/>
    <p:sldId id="695" r:id="rId61"/>
    <p:sldId id="510" r:id="rId62"/>
    <p:sldId id="513" r:id="rId63"/>
    <p:sldId id="512" r:id="rId64"/>
    <p:sldId id="511" r:id="rId65"/>
    <p:sldId id="439" r:id="rId66"/>
    <p:sldId id="301" r:id="rId67"/>
    <p:sldId id="317" r:id="rId68"/>
    <p:sldId id="316" r:id="rId69"/>
    <p:sldId id="259" r:id="rId70"/>
    <p:sldId id="315" r:id="rId71"/>
    <p:sldId id="260" r:id="rId72"/>
    <p:sldId id="266" r:id="rId73"/>
    <p:sldId id="261" r:id="rId74"/>
    <p:sldId id="262" r:id="rId75"/>
    <p:sldId id="263" r:id="rId76"/>
    <p:sldId id="264" r:id="rId77"/>
    <p:sldId id="265" r:id="rId78"/>
    <p:sldId id="267" r:id="rId79"/>
    <p:sldId id="268" r:id="rId80"/>
    <p:sldId id="269" r:id="rId81"/>
    <p:sldId id="307" r:id="rId82"/>
    <p:sldId id="310" r:id="rId83"/>
    <p:sldId id="696" r:id="rId84"/>
    <p:sldId id="697" r:id="rId85"/>
    <p:sldId id="698" r:id="rId86"/>
    <p:sldId id="271" r:id="rId87"/>
    <p:sldId id="272" r:id="rId88"/>
    <p:sldId id="273" r:id="rId89"/>
    <p:sldId id="274" r:id="rId90"/>
    <p:sldId id="305" r:id="rId91"/>
    <p:sldId id="281" r:id="rId92"/>
    <p:sldId id="282" r:id="rId93"/>
    <p:sldId id="284" r:id="rId94"/>
    <p:sldId id="285" r:id="rId95"/>
    <p:sldId id="286" r:id="rId96"/>
    <p:sldId id="287" r:id="rId97"/>
    <p:sldId id="289" r:id="rId98"/>
    <p:sldId id="290" r:id="rId99"/>
    <p:sldId id="291" r:id="rId100"/>
    <p:sldId id="293" r:id="rId101"/>
    <p:sldId id="294" r:id="rId102"/>
    <p:sldId id="297" r:id="rId103"/>
    <p:sldId id="303" r:id="rId104"/>
    <p:sldId id="304" r:id="rId105"/>
    <p:sldId id="298" r:id="rId106"/>
    <p:sldId id="299" r:id="rId107"/>
    <p:sldId id="300" r:id="rId108"/>
    <p:sldId id="302" r:id="rId109"/>
    <p:sldId id="333" r:id="rId110"/>
    <p:sldId id="334" r:id="rId111"/>
    <p:sldId id="327" r:id="rId112"/>
    <p:sldId id="332" r:id="rId113"/>
    <p:sldId id="331" r:id="rId114"/>
    <p:sldId id="330" r:id="rId115"/>
    <p:sldId id="329" r:id="rId116"/>
    <p:sldId id="328" r:id="rId117"/>
    <p:sldId id="319" r:id="rId118"/>
    <p:sldId id="326" r:id="rId119"/>
    <p:sldId id="325" r:id="rId120"/>
    <p:sldId id="324" r:id="rId121"/>
    <p:sldId id="323" r:id="rId122"/>
    <p:sldId id="663" r:id="rId123"/>
    <p:sldId id="321" r:id="rId124"/>
    <p:sldId id="320" r:id="rId125"/>
    <p:sldId id="322" r:id="rId126"/>
    <p:sldId id="664" r:id="rId127"/>
    <p:sldId id="335" r:id="rId128"/>
    <p:sldId id="339" r:id="rId129"/>
    <p:sldId id="338" r:id="rId130"/>
    <p:sldId id="340" r:id="rId131"/>
    <p:sldId id="341" r:id="rId132"/>
    <p:sldId id="342" r:id="rId133"/>
    <p:sldId id="343" r:id="rId134"/>
    <p:sldId id="344" r:id="rId135"/>
    <p:sldId id="345" r:id="rId136"/>
    <p:sldId id="349" r:id="rId137"/>
    <p:sldId id="352" r:id="rId138"/>
    <p:sldId id="350" r:id="rId139"/>
    <p:sldId id="347" r:id="rId140"/>
    <p:sldId id="351" r:id="rId141"/>
    <p:sldId id="353" r:id="rId142"/>
    <p:sldId id="348" r:id="rId143"/>
    <p:sldId id="354" r:id="rId144"/>
    <p:sldId id="355" r:id="rId145"/>
    <p:sldId id="337" r:id="rId146"/>
    <p:sldId id="356" r:id="rId147"/>
    <p:sldId id="362" r:id="rId148"/>
    <p:sldId id="361" r:id="rId149"/>
    <p:sldId id="357" r:id="rId150"/>
    <p:sldId id="358" r:id="rId151"/>
    <p:sldId id="359" r:id="rId152"/>
    <p:sldId id="363" r:id="rId153"/>
    <p:sldId id="364" r:id="rId154"/>
    <p:sldId id="365" r:id="rId155"/>
    <p:sldId id="366" r:id="rId156"/>
    <p:sldId id="367" r:id="rId157"/>
    <p:sldId id="368" r:id="rId158"/>
    <p:sldId id="369" r:id="rId159"/>
    <p:sldId id="370" r:id="rId160"/>
    <p:sldId id="371" r:id="rId161"/>
    <p:sldId id="372" r:id="rId162"/>
    <p:sldId id="373" r:id="rId163"/>
    <p:sldId id="380" r:id="rId164"/>
    <p:sldId id="518" r:id="rId165"/>
    <p:sldId id="709" r:id="rId166"/>
    <p:sldId id="665" r:id="rId167"/>
    <p:sldId id="666" r:id="rId168"/>
    <p:sldId id="667" r:id="rId169"/>
    <p:sldId id="668" r:id="rId170"/>
    <p:sldId id="381" r:id="rId171"/>
    <p:sldId id="382" r:id="rId172"/>
    <p:sldId id="669" r:id="rId173"/>
    <p:sldId id="385" r:id="rId174"/>
    <p:sldId id="423" r:id="rId175"/>
    <p:sldId id="422" r:id="rId176"/>
    <p:sldId id="425" r:id="rId177"/>
    <p:sldId id="418" r:id="rId178"/>
    <p:sldId id="523" r:id="rId179"/>
    <p:sldId id="524" r:id="rId180"/>
    <p:sldId id="526" r:id="rId181"/>
    <p:sldId id="527" r:id="rId182"/>
    <p:sldId id="528" r:id="rId183"/>
    <p:sldId id="529" r:id="rId184"/>
    <p:sldId id="531" r:id="rId185"/>
    <p:sldId id="530" r:id="rId186"/>
    <p:sldId id="670" r:id="rId187"/>
    <p:sldId id="671" r:id="rId188"/>
    <p:sldId id="386" r:id="rId189"/>
    <p:sldId id="420" r:id="rId190"/>
    <p:sldId id="421" r:id="rId191"/>
    <p:sldId id="533" r:id="rId192"/>
    <p:sldId id="536" r:id="rId193"/>
    <p:sldId id="537" r:id="rId194"/>
    <p:sldId id="538" r:id="rId195"/>
    <p:sldId id="539" r:id="rId196"/>
    <p:sldId id="540" r:id="rId197"/>
    <p:sldId id="722" r:id="rId198"/>
    <p:sldId id="723" r:id="rId199"/>
    <p:sldId id="724" r:id="rId200"/>
    <p:sldId id="725" r:id="rId201"/>
    <p:sldId id="726" r:id="rId202"/>
    <p:sldId id="727" r:id="rId203"/>
    <p:sldId id="728" r:id="rId204"/>
    <p:sldId id="729" r:id="rId205"/>
    <p:sldId id="732" r:id="rId206"/>
    <p:sldId id="672" r:id="rId207"/>
    <p:sldId id="673" r:id="rId208"/>
    <p:sldId id="415" r:id="rId209"/>
    <p:sldId id="426" r:id="rId210"/>
    <p:sldId id="416" r:id="rId211"/>
    <p:sldId id="403" r:id="rId212"/>
    <p:sldId id="414" r:id="rId213"/>
    <p:sldId id="413" r:id="rId214"/>
    <p:sldId id="544" r:id="rId215"/>
    <p:sldId id="546" r:id="rId216"/>
    <p:sldId id="545" r:id="rId217"/>
    <p:sldId id="548" r:id="rId218"/>
    <p:sldId id="549" r:id="rId219"/>
    <p:sldId id="674" r:id="rId220"/>
    <p:sldId id="675" r:id="rId221"/>
    <p:sldId id="409" r:id="rId222"/>
    <p:sldId id="412" r:id="rId223"/>
    <p:sldId id="410" r:id="rId224"/>
    <p:sldId id="411" r:id="rId225"/>
    <p:sldId id="676" r:id="rId226"/>
    <p:sldId id="677" r:id="rId227"/>
    <p:sldId id="407" r:id="rId228"/>
    <p:sldId id="408" r:id="rId229"/>
    <p:sldId id="721" r:id="rId230"/>
    <p:sldId id="678" r:id="rId231"/>
    <p:sldId id="679" r:id="rId232"/>
    <p:sldId id="427" r:id="rId233"/>
    <p:sldId id="428" r:id="rId234"/>
    <p:sldId id="429" r:id="rId235"/>
    <p:sldId id="430" r:id="rId236"/>
    <p:sldId id="684" r:id="rId237"/>
    <p:sldId id="551" r:id="rId238"/>
    <p:sldId id="553" r:id="rId239"/>
    <p:sldId id="554" r:id="rId240"/>
    <p:sldId id="555" r:id="rId241"/>
    <p:sldId id="556" r:id="rId242"/>
    <p:sldId id="557" r:id="rId243"/>
    <p:sldId id="558" r:id="rId244"/>
    <p:sldId id="559" r:id="rId245"/>
    <p:sldId id="560" r:id="rId246"/>
    <p:sldId id="563" r:id="rId247"/>
    <p:sldId id="564" r:id="rId248"/>
    <p:sldId id="680" r:id="rId249"/>
    <p:sldId id="681" r:id="rId250"/>
    <p:sldId id="431" r:id="rId251"/>
    <p:sldId id="432" r:id="rId252"/>
    <p:sldId id="686" r:id="rId253"/>
    <p:sldId id="433" r:id="rId254"/>
    <p:sldId id="685" r:id="rId255"/>
    <p:sldId id="565" r:id="rId256"/>
    <p:sldId id="566" r:id="rId257"/>
    <p:sldId id="568" r:id="rId258"/>
    <p:sldId id="567" r:id="rId259"/>
    <p:sldId id="569" r:id="rId260"/>
    <p:sldId id="571" r:id="rId261"/>
    <p:sldId id="682" r:id="rId262"/>
    <p:sldId id="683" r:id="rId263"/>
    <p:sldId id="434" r:id="rId264"/>
    <p:sldId id="435" r:id="rId265"/>
    <p:sldId id="688" r:id="rId266"/>
    <p:sldId id="437" r:id="rId267"/>
    <p:sldId id="576" r:id="rId268"/>
    <p:sldId id="574" r:id="rId269"/>
    <p:sldId id="577" r:id="rId270"/>
    <p:sldId id="578" r:id="rId271"/>
    <p:sldId id="581" r:id="rId272"/>
    <p:sldId id="590" r:id="rId273"/>
    <p:sldId id="579" r:id="rId274"/>
    <p:sldId id="582" r:id="rId275"/>
    <p:sldId id="591" r:id="rId276"/>
    <p:sldId id="583" r:id="rId277"/>
    <p:sldId id="584" r:id="rId278"/>
    <p:sldId id="585" r:id="rId279"/>
    <p:sldId id="592" r:id="rId280"/>
    <p:sldId id="586" r:id="rId281"/>
    <p:sldId id="587" r:id="rId282"/>
    <p:sldId id="593" r:id="rId283"/>
    <p:sldId id="588" r:id="rId284"/>
    <p:sldId id="624" r:id="rId285"/>
    <p:sldId id="589" r:id="rId286"/>
    <p:sldId id="594" r:id="rId287"/>
    <p:sldId id="595" r:id="rId288"/>
    <p:sldId id="596" r:id="rId289"/>
    <p:sldId id="597" r:id="rId290"/>
    <p:sldId id="598" r:id="rId291"/>
    <p:sldId id="599" r:id="rId292"/>
    <p:sldId id="600" r:id="rId293"/>
    <p:sldId id="601" r:id="rId294"/>
    <p:sldId id="607" r:id="rId295"/>
    <p:sldId id="610" r:id="rId296"/>
    <p:sldId id="608" r:id="rId297"/>
    <p:sldId id="609" r:id="rId298"/>
    <p:sldId id="611" r:id="rId299"/>
    <p:sldId id="612" r:id="rId300"/>
    <p:sldId id="613" r:id="rId301"/>
    <p:sldId id="615" r:id="rId302"/>
    <p:sldId id="616" r:id="rId303"/>
    <p:sldId id="617" r:id="rId304"/>
    <p:sldId id="699" r:id="rId305"/>
    <p:sldId id="700" r:id="rId306"/>
    <p:sldId id="701" r:id="rId307"/>
    <p:sldId id="712" r:id="rId308"/>
    <p:sldId id="710" r:id="rId309"/>
    <p:sldId id="711" r:id="rId310"/>
    <p:sldId id="702" r:id="rId311"/>
    <p:sldId id="703" r:id="rId312"/>
    <p:sldId id="704" r:id="rId313"/>
    <p:sldId id="713" r:id="rId314"/>
    <p:sldId id="714" r:id="rId315"/>
    <p:sldId id="705" r:id="rId316"/>
    <p:sldId id="719" r:id="rId317"/>
    <p:sldId id="707" r:id="rId318"/>
    <p:sldId id="715" r:id="rId319"/>
    <p:sldId id="716" r:id="rId320"/>
    <p:sldId id="717" r:id="rId321"/>
    <p:sldId id="718" r:id="rId3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CE1E"/>
    <a:srgbClr val="A51628"/>
    <a:srgbClr val="703103"/>
    <a:srgbClr val="942093"/>
    <a:srgbClr val="7A81FF"/>
    <a:srgbClr val="009193"/>
    <a:srgbClr val="1FCEE2"/>
    <a:srgbClr val="8EFA00"/>
    <a:srgbClr val="EA4995"/>
    <a:srgbClr val="7065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27"/>
    <p:restoredTop sz="94579"/>
  </p:normalViewPr>
  <p:slideViewPr>
    <p:cSldViewPr snapToGrid="0" snapToObjects="1">
      <p:cViewPr>
        <p:scale>
          <a:sx n="96" d="100"/>
          <a:sy n="96" d="100"/>
        </p:scale>
        <p:origin x="1000" y="-48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260" Type="http://schemas.openxmlformats.org/officeDocument/2006/relationships/slide" Target="slides/slide259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270" Type="http://schemas.openxmlformats.org/officeDocument/2006/relationships/slide" Target="slides/slide26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300" Type="http://schemas.openxmlformats.org/officeDocument/2006/relationships/slide" Target="slides/slide299.xml"/><Relationship Id="rId301" Type="http://schemas.openxmlformats.org/officeDocument/2006/relationships/slide" Target="slides/slide300.xml"/><Relationship Id="rId302" Type="http://schemas.openxmlformats.org/officeDocument/2006/relationships/slide" Target="slides/slide301.xml"/><Relationship Id="rId303" Type="http://schemas.openxmlformats.org/officeDocument/2006/relationships/slide" Target="slides/slide302.xml"/><Relationship Id="rId304" Type="http://schemas.openxmlformats.org/officeDocument/2006/relationships/slide" Target="slides/slide303.xml"/><Relationship Id="rId305" Type="http://schemas.openxmlformats.org/officeDocument/2006/relationships/slide" Target="slides/slide304.xml"/><Relationship Id="rId306" Type="http://schemas.openxmlformats.org/officeDocument/2006/relationships/slide" Target="slides/slide305.xml"/><Relationship Id="rId307" Type="http://schemas.openxmlformats.org/officeDocument/2006/relationships/slide" Target="slides/slide306.xml"/><Relationship Id="rId308" Type="http://schemas.openxmlformats.org/officeDocument/2006/relationships/slide" Target="slides/slide307.xml"/><Relationship Id="rId309" Type="http://schemas.openxmlformats.org/officeDocument/2006/relationships/slide" Target="slides/slide30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80" Type="http://schemas.openxmlformats.org/officeDocument/2006/relationships/slide" Target="slides/slide279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slide" Target="slides/slide286.xml"/><Relationship Id="rId288" Type="http://schemas.openxmlformats.org/officeDocument/2006/relationships/slide" Target="slides/slide287.xml"/><Relationship Id="rId289" Type="http://schemas.openxmlformats.org/officeDocument/2006/relationships/slide" Target="slides/slide288.xml"/><Relationship Id="rId310" Type="http://schemas.openxmlformats.org/officeDocument/2006/relationships/slide" Target="slides/slide309.xml"/><Relationship Id="rId311" Type="http://schemas.openxmlformats.org/officeDocument/2006/relationships/slide" Target="slides/slide310.xml"/><Relationship Id="rId312" Type="http://schemas.openxmlformats.org/officeDocument/2006/relationships/slide" Target="slides/slide311.xml"/><Relationship Id="rId313" Type="http://schemas.openxmlformats.org/officeDocument/2006/relationships/slide" Target="slides/slide312.xml"/><Relationship Id="rId314" Type="http://schemas.openxmlformats.org/officeDocument/2006/relationships/slide" Target="slides/slide313.xml"/><Relationship Id="rId315" Type="http://schemas.openxmlformats.org/officeDocument/2006/relationships/slide" Target="slides/slide314.xml"/><Relationship Id="rId316" Type="http://schemas.openxmlformats.org/officeDocument/2006/relationships/slide" Target="slides/slide315.xml"/><Relationship Id="rId317" Type="http://schemas.openxmlformats.org/officeDocument/2006/relationships/slide" Target="slides/slide316.xml"/><Relationship Id="rId318" Type="http://schemas.openxmlformats.org/officeDocument/2006/relationships/slide" Target="slides/slide317.xml"/><Relationship Id="rId319" Type="http://schemas.openxmlformats.org/officeDocument/2006/relationships/slide" Target="slides/slide318.xml"/><Relationship Id="rId290" Type="http://schemas.openxmlformats.org/officeDocument/2006/relationships/slide" Target="slides/slide289.xml"/><Relationship Id="rId291" Type="http://schemas.openxmlformats.org/officeDocument/2006/relationships/slide" Target="slides/slide290.xml"/><Relationship Id="rId292" Type="http://schemas.openxmlformats.org/officeDocument/2006/relationships/slide" Target="slides/slide291.xml"/><Relationship Id="rId293" Type="http://schemas.openxmlformats.org/officeDocument/2006/relationships/slide" Target="slides/slide292.xml"/><Relationship Id="rId294" Type="http://schemas.openxmlformats.org/officeDocument/2006/relationships/slide" Target="slides/slide293.xml"/><Relationship Id="rId295" Type="http://schemas.openxmlformats.org/officeDocument/2006/relationships/slide" Target="slides/slide294.xml"/><Relationship Id="rId296" Type="http://schemas.openxmlformats.org/officeDocument/2006/relationships/slide" Target="slides/slide295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297" Type="http://schemas.openxmlformats.org/officeDocument/2006/relationships/slide" Target="slides/slide296.xml"/><Relationship Id="rId298" Type="http://schemas.openxmlformats.org/officeDocument/2006/relationships/slide" Target="slides/slide297.xml"/><Relationship Id="rId299" Type="http://schemas.openxmlformats.org/officeDocument/2006/relationships/slide" Target="slides/slide29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320" Type="http://schemas.openxmlformats.org/officeDocument/2006/relationships/slide" Target="slides/slide319.xml"/><Relationship Id="rId321" Type="http://schemas.openxmlformats.org/officeDocument/2006/relationships/slide" Target="slides/slide320.xml"/><Relationship Id="rId322" Type="http://schemas.openxmlformats.org/officeDocument/2006/relationships/slide" Target="slides/slide321.xml"/><Relationship Id="rId323" Type="http://schemas.openxmlformats.org/officeDocument/2006/relationships/notesMaster" Target="notesMasters/notesMaster1.xml"/><Relationship Id="rId324" Type="http://schemas.openxmlformats.org/officeDocument/2006/relationships/presProps" Target="presProps.xml"/><Relationship Id="rId325" Type="http://schemas.openxmlformats.org/officeDocument/2006/relationships/viewProps" Target="viewProps.xml"/><Relationship Id="rId326" Type="http://schemas.openxmlformats.org/officeDocument/2006/relationships/theme" Target="theme/theme1.xml"/><Relationship Id="rId327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10.xml.rels><?xml version="1.0" encoding="UTF-8" standalone="yes"?>
<Relationships xmlns="http://schemas.openxmlformats.org/package/2006/relationships"><Relationship Id="rId1" Type="http://schemas.microsoft.com/office/2011/relationships/chartStyle" Target="style10.xml"/><Relationship Id="rId2" Type="http://schemas.microsoft.com/office/2011/relationships/chartColorStyle" Target="colors10.xml"/><Relationship Id="rId3" Type="http://schemas.openxmlformats.org/officeDocument/2006/relationships/package" Target="../embeddings/Microsoft_Excel_Worksheet10.xlsx"/></Relationships>
</file>

<file path=ppt/charts/_rels/chart100.xml.rels><?xml version="1.0" encoding="UTF-8" standalone="yes"?>
<Relationships xmlns="http://schemas.openxmlformats.org/package/2006/relationships"><Relationship Id="rId1" Type="http://schemas.microsoft.com/office/2011/relationships/chartStyle" Target="style100.xml"/><Relationship Id="rId2" Type="http://schemas.microsoft.com/office/2011/relationships/chartColorStyle" Target="colors100.xml"/><Relationship Id="rId3" Type="http://schemas.openxmlformats.org/officeDocument/2006/relationships/package" Target="../embeddings/Microsoft_Excel_Worksheet100.xlsx"/></Relationships>
</file>

<file path=ppt/charts/_rels/chart101.xml.rels><?xml version="1.0" encoding="UTF-8" standalone="yes"?>
<Relationships xmlns="http://schemas.openxmlformats.org/package/2006/relationships"><Relationship Id="rId1" Type="http://schemas.microsoft.com/office/2011/relationships/chartStyle" Target="style101.xml"/><Relationship Id="rId2" Type="http://schemas.microsoft.com/office/2011/relationships/chartColorStyle" Target="colors101.xml"/><Relationship Id="rId3" Type="http://schemas.openxmlformats.org/officeDocument/2006/relationships/package" Target="../embeddings/Microsoft_Excel_Worksheet101.xlsx"/></Relationships>
</file>

<file path=ppt/charts/_rels/chart102.xml.rels><?xml version="1.0" encoding="UTF-8" standalone="yes"?>
<Relationships xmlns="http://schemas.openxmlformats.org/package/2006/relationships"><Relationship Id="rId1" Type="http://schemas.microsoft.com/office/2011/relationships/chartStyle" Target="style102.xml"/><Relationship Id="rId2" Type="http://schemas.microsoft.com/office/2011/relationships/chartColorStyle" Target="colors102.xml"/><Relationship Id="rId3" Type="http://schemas.openxmlformats.org/officeDocument/2006/relationships/package" Target="../embeddings/Microsoft_Excel_Worksheet102.xlsx"/></Relationships>
</file>

<file path=ppt/charts/_rels/chart103.xml.rels><?xml version="1.0" encoding="UTF-8" standalone="yes"?>
<Relationships xmlns="http://schemas.openxmlformats.org/package/2006/relationships"><Relationship Id="rId1" Type="http://schemas.microsoft.com/office/2011/relationships/chartStyle" Target="style103.xml"/><Relationship Id="rId2" Type="http://schemas.microsoft.com/office/2011/relationships/chartColorStyle" Target="colors103.xml"/><Relationship Id="rId3" Type="http://schemas.openxmlformats.org/officeDocument/2006/relationships/package" Target="../embeddings/Microsoft_Excel_Worksheet103.xlsx"/></Relationships>
</file>

<file path=ppt/charts/_rels/chart104.xml.rels><?xml version="1.0" encoding="UTF-8" standalone="yes"?>
<Relationships xmlns="http://schemas.openxmlformats.org/package/2006/relationships"><Relationship Id="rId1" Type="http://schemas.microsoft.com/office/2011/relationships/chartStyle" Target="style104.xml"/><Relationship Id="rId2" Type="http://schemas.microsoft.com/office/2011/relationships/chartColorStyle" Target="colors104.xml"/><Relationship Id="rId3" Type="http://schemas.openxmlformats.org/officeDocument/2006/relationships/package" Target="../embeddings/Microsoft_Excel_Worksheet104.xlsx"/></Relationships>
</file>

<file path=ppt/charts/_rels/chart105.xml.rels><?xml version="1.0" encoding="UTF-8" standalone="yes"?>
<Relationships xmlns="http://schemas.openxmlformats.org/package/2006/relationships"><Relationship Id="rId1" Type="http://schemas.microsoft.com/office/2011/relationships/chartStyle" Target="style105.xml"/><Relationship Id="rId2" Type="http://schemas.microsoft.com/office/2011/relationships/chartColorStyle" Target="colors105.xml"/><Relationship Id="rId3" Type="http://schemas.openxmlformats.org/officeDocument/2006/relationships/package" Target="../embeddings/Microsoft_Excel_Worksheet105.xlsx"/></Relationships>
</file>

<file path=ppt/charts/_rels/chart106.xml.rels><?xml version="1.0" encoding="UTF-8" standalone="yes"?>
<Relationships xmlns="http://schemas.openxmlformats.org/package/2006/relationships"><Relationship Id="rId1" Type="http://schemas.microsoft.com/office/2011/relationships/chartStyle" Target="style106.xml"/><Relationship Id="rId2" Type="http://schemas.microsoft.com/office/2011/relationships/chartColorStyle" Target="colors106.xml"/><Relationship Id="rId3" Type="http://schemas.openxmlformats.org/officeDocument/2006/relationships/package" Target="../embeddings/Microsoft_Excel_Worksheet106.xlsx"/></Relationships>
</file>

<file path=ppt/charts/_rels/chart107.xml.rels><?xml version="1.0" encoding="UTF-8" standalone="yes"?>
<Relationships xmlns="http://schemas.openxmlformats.org/package/2006/relationships"><Relationship Id="rId1" Type="http://schemas.microsoft.com/office/2011/relationships/chartStyle" Target="style107.xml"/><Relationship Id="rId2" Type="http://schemas.microsoft.com/office/2011/relationships/chartColorStyle" Target="colors107.xml"/><Relationship Id="rId3" Type="http://schemas.openxmlformats.org/officeDocument/2006/relationships/package" Target="../embeddings/Microsoft_Excel_Worksheet107.xlsx"/></Relationships>
</file>

<file path=ppt/charts/_rels/chart108.xml.rels><?xml version="1.0" encoding="UTF-8" standalone="yes"?>
<Relationships xmlns="http://schemas.openxmlformats.org/package/2006/relationships"><Relationship Id="rId1" Type="http://schemas.microsoft.com/office/2011/relationships/chartStyle" Target="style108.xml"/><Relationship Id="rId2" Type="http://schemas.microsoft.com/office/2011/relationships/chartColorStyle" Target="colors108.xml"/><Relationship Id="rId3" Type="http://schemas.openxmlformats.org/officeDocument/2006/relationships/package" Target="../embeddings/Microsoft_Excel_Worksheet108.xlsx"/></Relationships>
</file>

<file path=ppt/charts/_rels/chart109.xml.rels><?xml version="1.0" encoding="UTF-8" standalone="yes"?>
<Relationships xmlns="http://schemas.openxmlformats.org/package/2006/relationships"><Relationship Id="rId1" Type="http://schemas.microsoft.com/office/2011/relationships/chartStyle" Target="style109.xml"/><Relationship Id="rId2" Type="http://schemas.microsoft.com/office/2011/relationships/chartColorStyle" Target="colors109.xml"/><Relationship Id="rId3" Type="http://schemas.openxmlformats.org/officeDocument/2006/relationships/package" Target="../embeddings/Microsoft_Excel_Worksheet109.xlsx"/></Relationships>
</file>

<file path=ppt/charts/_rels/chart11.xml.rels><?xml version="1.0" encoding="UTF-8" standalone="yes"?>
<Relationships xmlns="http://schemas.openxmlformats.org/package/2006/relationships"><Relationship Id="rId1" Type="http://schemas.microsoft.com/office/2011/relationships/chartStyle" Target="style11.xml"/><Relationship Id="rId2" Type="http://schemas.microsoft.com/office/2011/relationships/chartColorStyle" Target="colors11.xml"/><Relationship Id="rId3" Type="http://schemas.openxmlformats.org/officeDocument/2006/relationships/package" Target="../embeddings/Microsoft_Excel_Worksheet11.xlsx"/></Relationships>
</file>

<file path=ppt/charts/_rels/chart110.xml.rels><?xml version="1.0" encoding="UTF-8" standalone="yes"?>
<Relationships xmlns="http://schemas.openxmlformats.org/package/2006/relationships"><Relationship Id="rId1" Type="http://schemas.microsoft.com/office/2011/relationships/chartStyle" Target="style110.xml"/><Relationship Id="rId2" Type="http://schemas.microsoft.com/office/2011/relationships/chartColorStyle" Target="colors110.xml"/><Relationship Id="rId3" Type="http://schemas.openxmlformats.org/officeDocument/2006/relationships/package" Target="../embeddings/Microsoft_Excel_Worksheet110.xlsx"/></Relationships>
</file>

<file path=ppt/charts/_rels/chart111.xml.rels><?xml version="1.0" encoding="UTF-8" standalone="yes"?>
<Relationships xmlns="http://schemas.openxmlformats.org/package/2006/relationships"><Relationship Id="rId1" Type="http://schemas.microsoft.com/office/2011/relationships/chartStyle" Target="style111.xml"/><Relationship Id="rId2" Type="http://schemas.microsoft.com/office/2011/relationships/chartColorStyle" Target="colors111.xml"/><Relationship Id="rId3" Type="http://schemas.openxmlformats.org/officeDocument/2006/relationships/package" Target="../embeddings/Microsoft_Excel_Worksheet111.xlsx"/></Relationships>
</file>

<file path=ppt/charts/_rels/chart112.xml.rels><?xml version="1.0" encoding="UTF-8" standalone="yes"?>
<Relationships xmlns="http://schemas.openxmlformats.org/package/2006/relationships"><Relationship Id="rId1" Type="http://schemas.microsoft.com/office/2011/relationships/chartStyle" Target="style112.xml"/><Relationship Id="rId2" Type="http://schemas.microsoft.com/office/2011/relationships/chartColorStyle" Target="colors112.xml"/><Relationship Id="rId3" Type="http://schemas.openxmlformats.org/officeDocument/2006/relationships/package" Target="../embeddings/Microsoft_Excel_Worksheet112.xlsx"/></Relationships>
</file>

<file path=ppt/charts/_rels/chart113.xml.rels><?xml version="1.0" encoding="UTF-8" standalone="yes"?>
<Relationships xmlns="http://schemas.openxmlformats.org/package/2006/relationships"><Relationship Id="rId1" Type="http://schemas.microsoft.com/office/2011/relationships/chartStyle" Target="style113.xml"/><Relationship Id="rId2" Type="http://schemas.microsoft.com/office/2011/relationships/chartColorStyle" Target="colors113.xml"/><Relationship Id="rId3" Type="http://schemas.openxmlformats.org/officeDocument/2006/relationships/package" Target="../embeddings/Microsoft_Excel_Worksheet113.xlsx"/></Relationships>
</file>

<file path=ppt/charts/_rels/chart114.xml.rels><?xml version="1.0" encoding="UTF-8" standalone="yes"?>
<Relationships xmlns="http://schemas.openxmlformats.org/package/2006/relationships"><Relationship Id="rId1" Type="http://schemas.microsoft.com/office/2011/relationships/chartStyle" Target="style114.xml"/><Relationship Id="rId2" Type="http://schemas.microsoft.com/office/2011/relationships/chartColorStyle" Target="colors114.xml"/><Relationship Id="rId3" Type="http://schemas.openxmlformats.org/officeDocument/2006/relationships/package" Target="../embeddings/Microsoft_Excel_Worksheet114.xlsx"/></Relationships>
</file>

<file path=ppt/charts/_rels/chart115.xml.rels><?xml version="1.0" encoding="UTF-8" standalone="yes"?>
<Relationships xmlns="http://schemas.openxmlformats.org/package/2006/relationships"><Relationship Id="rId1" Type="http://schemas.microsoft.com/office/2011/relationships/chartStyle" Target="style115.xml"/><Relationship Id="rId2" Type="http://schemas.microsoft.com/office/2011/relationships/chartColorStyle" Target="colors115.xml"/><Relationship Id="rId3" Type="http://schemas.openxmlformats.org/officeDocument/2006/relationships/package" Target="../embeddings/Microsoft_Excel_Worksheet115.xlsx"/></Relationships>
</file>

<file path=ppt/charts/_rels/chart116.xml.rels><?xml version="1.0" encoding="UTF-8" standalone="yes"?>
<Relationships xmlns="http://schemas.openxmlformats.org/package/2006/relationships"><Relationship Id="rId1" Type="http://schemas.microsoft.com/office/2011/relationships/chartStyle" Target="style116.xml"/><Relationship Id="rId2" Type="http://schemas.microsoft.com/office/2011/relationships/chartColorStyle" Target="colors116.xml"/><Relationship Id="rId3" Type="http://schemas.openxmlformats.org/officeDocument/2006/relationships/package" Target="../embeddings/Microsoft_Excel_Worksheet116.xlsx"/></Relationships>
</file>

<file path=ppt/charts/_rels/chart117.xml.rels><?xml version="1.0" encoding="UTF-8" standalone="yes"?>
<Relationships xmlns="http://schemas.openxmlformats.org/package/2006/relationships"><Relationship Id="rId1" Type="http://schemas.microsoft.com/office/2011/relationships/chartStyle" Target="style117.xml"/><Relationship Id="rId2" Type="http://schemas.microsoft.com/office/2011/relationships/chartColorStyle" Target="colors117.xml"/><Relationship Id="rId3" Type="http://schemas.openxmlformats.org/officeDocument/2006/relationships/package" Target="../embeddings/Microsoft_Excel_Worksheet117.xlsx"/></Relationships>
</file>

<file path=ppt/charts/_rels/chart118.xml.rels><?xml version="1.0" encoding="UTF-8" standalone="yes"?>
<Relationships xmlns="http://schemas.openxmlformats.org/package/2006/relationships"><Relationship Id="rId1" Type="http://schemas.microsoft.com/office/2011/relationships/chartStyle" Target="style118.xml"/><Relationship Id="rId2" Type="http://schemas.microsoft.com/office/2011/relationships/chartColorStyle" Target="colors118.xml"/><Relationship Id="rId3" Type="http://schemas.openxmlformats.org/officeDocument/2006/relationships/package" Target="../embeddings/Microsoft_Excel_Worksheet118.xlsx"/></Relationships>
</file>

<file path=ppt/charts/_rels/chart119.xml.rels><?xml version="1.0" encoding="UTF-8" standalone="yes"?>
<Relationships xmlns="http://schemas.openxmlformats.org/package/2006/relationships"><Relationship Id="rId1" Type="http://schemas.microsoft.com/office/2011/relationships/chartStyle" Target="style119.xml"/><Relationship Id="rId2" Type="http://schemas.microsoft.com/office/2011/relationships/chartColorStyle" Target="colors119.xml"/><Relationship Id="rId3" Type="http://schemas.openxmlformats.org/officeDocument/2006/relationships/package" Target="../embeddings/Microsoft_Excel_Worksheet119.xlsx"/></Relationships>
</file>

<file path=ppt/charts/_rels/chart12.xml.rels><?xml version="1.0" encoding="UTF-8" standalone="yes"?>
<Relationships xmlns="http://schemas.openxmlformats.org/package/2006/relationships"><Relationship Id="rId1" Type="http://schemas.microsoft.com/office/2011/relationships/chartStyle" Target="style12.xml"/><Relationship Id="rId2" Type="http://schemas.microsoft.com/office/2011/relationships/chartColorStyle" Target="colors12.xml"/><Relationship Id="rId3" Type="http://schemas.openxmlformats.org/officeDocument/2006/relationships/package" Target="../embeddings/Microsoft_Excel_Worksheet12.xlsx"/></Relationships>
</file>

<file path=ppt/charts/_rels/chart120.xml.rels><?xml version="1.0" encoding="UTF-8" standalone="yes"?>
<Relationships xmlns="http://schemas.openxmlformats.org/package/2006/relationships"><Relationship Id="rId1" Type="http://schemas.microsoft.com/office/2011/relationships/chartStyle" Target="style120.xml"/><Relationship Id="rId2" Type="http://schemas.microsoft.com/office/2011/relationships/chartColorStyle" Target="colors120.xml"/><Relationship Id="rId3" Type="http://schemas.openxmlformats.org/officeDocument/2006/relationships/package" Target="../embeddings/Microsoft_Excel_Worksheet120.xlsx"/></Relationships>
</file>

<file path=ppt/charts/_rels/chart121.xml.rels><?xml version="1.0" encoding="UTF-8" standalone="yes"?>
<Relationships xmlns="http://schemas.openxmlformats.org/package/2006/relationships"><Relationship Id="rId1" Type="http://schemas.microsoft.com/office/2011/relationships/chartStyle" Target="style121.xml"/><Relationship Id="rId2" Type="http://schemas.microsoft.com/office/2011/relationships/chartColorStyle" Target="colors121.xml"/><Relationship Id="rId3" Type="http://schemas.openxmlformats.org/officeDocument/2006/relationships/package" Target="../embeddings/Microsoft_Excel_Worksheet121.xlsx"/></Relationships>
</file>

<file path=ppt/charts/_rels/chart122.xml.rels><?xml version="1.0" encoding="UTF-8" standalone="yes"?>
<Relationships xmlns="http://schemas.openxmlformats.org/package/2006/relationships"><Relationship Id="rId1" Type="http://schemas.microsoft.com/office/2011/relationships/chartStyle" Target="style122.xml"/><Relationship Id="rId2" Type="http://schemas.microsoft.com/office/2011/relationships/chartColorStyle" Target="colors122.xml"/><Relationship Id="rId3" Type="http://schemas.openxmlformats.org/officeDocument/2006/relationships/package" Target="../embeddings/Microsoft_Excel_Worksheet122.xlsx"/></Relationships>
</file>

<file path=ppt/charts/_rels/chart123.xml.rels><?xml version="1.0" encoding="UTF-8" standalone="yes"?>
<Relationships xmlns="http://schemas.openxmlformats.org/package/2006/relationships"><Relationship Id="rId1" Type="http://schemas.microsoft.com/office/2011/relationships/chartStyle" Target="style123.xml"/><Relationship Id="rId2" Type="http://schemas.microsoft.com/office/2011/relationships/chartColorStyle" Target="colors123.xml"/><Relationship Id="rId3" Type="http://schemas.openxmlformats.org/officeDocument/2006/relationships/package" Target="../embeddings/Microsoft_Excel_Worksheet123.xlsx"/></Relationships>
</file>

<file path=ppt/charts/_rels/chart124.xml.rels><?xml version="1.0" encoding="UTF-8" standalone="yes"?>
<Relationships xmlns="http://schemas.openxmlformats.org/package/2006/relationships"><Relationship Id="rId1" Type="http://schemas.microsoft.com/office/2011/relationships/chartStyle" Target="style124.xml"/><Relationship Id="rId2" Type="http://schemas.microsoft.com/office/2011/relationships/chartColorStyle" Target="colors124.xml"/><Relationship Id="rId3" Type="http://schemas.openxmlformats.org/officeDocument/2006/relationships/package" Target="../embeddings/Microsoft_Excel_Worksheet124.xlsx"/></Relationships>
</file>

<file path=ppt/charts/_rels/chart125.xml.rels><?xml version="1.0" encoding="UTF-8" standalone="yes"?>
<Relationships xmlns="http://schemas.openxmlformats.org/package/2006/relationships"><Relationship Id="rId1" Type="http://schemas.microsoft.com/office/2011/relationships/chartStyle" Target="style125.xml"/><Relationship Id="rId2" Type="http://schemas.microsoft.com/office/2011/relationships/chartColorStyle" Target="colors125.xml"/><Relationship Id="rId3" Type="http://schemas.openxmlformats.org/officeDocument/2006/relationships/package" Target="../embeddings/Microsoft_Excel_Worksheet125.xlsx"/></Relationships>
</file>

<file path=ppt/charts/_rels/chart126.xml.rels><?xml version="1.0" encoding="UTF-8" standalone="yes"?>
<Relationships xmlns="http://schemas.openxmlformats.org/package/2006/relationships"><Relationship Id="rId1" Type="http://schemas.microsoft.com/office/2011/relationships/chartStyle" Target="style126.xml"/><Relationship Id="rId2" Type="http://schemas.microsoft.com/office/2011/relationships/chartColorStyle" Target="colors126.xml"/><Relationship Id="rId3" Type="http://schemas.openxmlformats.org/officeDocument/2006/relationships/package" Target="../embeddings/Microsoft_Excel_Worksheet126.xlsx"/></Relationships>
</file>

<file path=ppt/charts/_rels/chart127.xml.rels><?xml version="1.0" encoding="UTF-8" standalone="yes"?>
<Relationships xmlns="http://schemas.openxmlformats.org/package/2006/relationships"><Relationship Id="rId1" Type="http://schemas.microsoft.com/office/2011/relationships/chartStyle" Target="style127.xml"/><Relationship Id="rId2" Type="http://schemas.microsoft.com/office/2011/relationships/chartColorStyle" Target="colors127.xml"/><Relationship Id="rId3" Type="http://schemas.openxmlformats.org/officeDocument/2006/relationships/package" Target="../embeddings/Microsoft_Excel_Worksheet127.xlsx"/></Relationships>
</file>

<file path=ppt/charts/_rels/chart128.xml.rels><?xml version="1.0" encoding="UTF-8" standalone="yes"?>
<Relationships xmlns="http://schemas.openxmlformats.org/package/2006/relationships"><Relationship Id="rId1" Type="http://schemas.microsoft.com/office/2011/relationships/chartStyle" Target="style128.xml"/><Relationship Id="rId2" Type="http://schemas.microsoft.com/office/2011/relationships/chartColorStyle" Target="colors128.xml"/><Relationship Id="rId3" Type="http://schemas.openxmlformats.org/officeDocument/2006/relationships/package" Target="../embeddings/Microsoft_Excel_Worksheet128.xlsx"/></Relationships>
</file>

<file path=ppt/charts/_rels/chart129.xml.rels><?xml version="1.0" encoding="UTF-8" standalone="yes"?>
<Relationships xmlns="http://schemas.openxmlformats.org/package/2006/relationships"><Relationship Id="rId1" Type="http://schemas.microsoft.com/office/2011/relationships/chartStyle" Target="style129.xml"/><Relationship Id="rId2" Type="http://schemas.microsoft.com/office/2011/relationships/chartColorStyle" Target="colors129.xml"/><Relationship Id="rId3" Type="http://schemas.openxmlformats.org/officeDocument/2006/relationships/package" Target="../embeddings/Microsoft_Excel_Worksheet129.xlsx"/></Relationships>
</file>

<file path=ppt/charts/_rels/chart13.xml.rels><?xml version="1.0" encoding="UTF-8" standalone="yes"?>
<Relationships xmlns="http://schemas.openxmlformats.org/package/2006/relationships"><Relationship Id="rId1" Type="http://schemas.microsoft.com/office/2011/relationships/chartStyle" Target="style13.xml"/><Relationship Id="rId2" Type="http://schemas.microsoft.com/office/2011/relationships/chartColorStyle" Target="colors13.xml"/><Relationship Id="rId3" Type="http://schemas.openxmlformats.org/officeDocument/2006/relationships/package" Target="../embeddings/Microsoft_Excel_Worksheet13.xlsx"/></Relationships>
</file>

<file path=ppt/charts/_rels/chart130.xml.rels><?xml version="1.0" encoding="UTF-8" standalone="yes"?>
<Relationships xmlns="http://schemas.openxmlformats.org/package/2006/relationships"><Relationship Id="rId1" Type="http://schemas.microsoft.com/office/2011/relationships/chartStyle" Target="style130.xml"/><Relationship Id="rId2" Type="http://schemas.microsoft.com/office/2011/relationships/chartColorStyle" Target="colors130.xml"/><Relationship Id="rId3" Type="http://schemas.openxmlformats.org/officeDocument/2006/relationships/package" Target="../embeddings/Microsoft_Excel_Worksheet130.xlsx"/></Relationships>
</file>

<file path=ppt/charts/_rels/chart131.xml.rels><?xml version="1.0" encoding="UTF-8" standalone="yes"?>
<Relationships xmlns="http://schemas.openxmlformats.org/package/2006/relationships"><Relationship Id="rId1" Type="http://schemas.microsoft.com/office/2011/relationships/chartStyle" Target="style131.xml"/><Relationship Id="rId2" Type="http://schemas.microsoft.com/office/2011/relationships/chartColorStyle" Target="colors131.xml"/><Relationship Id="rId3" Type="http://schemas.openxmlformats.org/officeDocument/2006/relationships/package" Target="../embeddings/Microsoft_Excel_Worksheet131.xlsx"/></Relationships>
</file>

<file path=ppt/charts/_rels/chart132.xml.rels><?xml version="1.0" encoding="UTF-8" standalone="yes"?>
<Relationships xmlns="http://schemas.openxmlformats.org/package/2006/relationships"><Relationship Id="rId1" Type="http://schemas.microsoft.com/office/2011/relationships/chartStyle" Target="style132.xml"/><Relationship Id="rId2" Type="http://schemas.microsoft.com/office/2011/relationships/chartColorStyle" Target="colors132.xml"/><Relationship Id="rId3" Type="http://schemas.openxmlformats.org/officeDocument/2006/relationships/package" Target="../embeddings/Microsoft_Excel_Worksheet132.xlsx"/></Relationships>
</file>

<file path=ppt/charts/_rels/chart133.xml.rels><?xml version="1.0" encoding="UTF-8" standalone="yes"?>
<Relationships xmlns="http://schemas.openxmlformats.org/package/2006/relationships"><Relationship Id="rId1" Type="http://schemas.microsoft.com/office/2011/relationships/chartStyle" Target="style133.xml"/><Relationship Id="rId2" Type="http://schemas.microsoft.com/office/2011/relationships/chartColorStyle" Target="colors133.xml"/><Relationship Id="rId3" Type="http://schemas.openxmlformats.org/officeDocument/2006/relationships/package" Target="../embeddings/Microsoft_Excel_Worksheet133.xlsx"/></Relationships>
</file>

<file path=ppt/charts/_rels/chart134.xml.rels><?xml version="1.0" encoding="UTF-8" standalone="yes"?>
<Relationships xmlns="http://schemas.openxmlformats.org/package/2006/relationships"><Relationship Id="rId1" Type="http://schemas.microsoft.com/office/2011/relationships/chartStyle" Target="style134.xml"/><Relationship Id="rId2" Type="http://schemas.microsoft.com/office/2011/relationships/chartColorStyle" Target="colors134.xml"/><Relationship Id="rId3" Type="http://schemas.openxmlformats.org/officeDocument/2006/relationships/package" Target="../embeddings/Microsoft_Excel_Worksheet134.xlsx"/></Relationships>
</file>

<file path=ppt/charts/_rels/chart135.xml.rels><?xml version="1.0" encoding="UTF-8" standalone="yes"?>
<Relationships xmlns="http://schemas.openxmlformats.org/package/2006/relationships"><Relationship Id="rId1" Type="http://schemas.microsoft.com/office/2011/relationships/chartStyle" Target="style135.xml"/><Relationship Id="rId2" Type="http://schemas.microsoft.com/office/2011/relationships/chartColorStyle" Target="colors135.xml"/><Relationship Id="rId3" Type="http://schemas.openxmlformats.org/officeDocument/2006/relationships/package" Target="../embeddings/Microsoft_Excel_Worksheet135.xlsx"/></Relationships>
</file>

<file path=ppt/charts/_rels/chart136.xml.rels><?xml version="1.0" encoding="UTF-8" standalone="yes"?>
<Relationships xmlns="http://schemas.openxmlformats.org/package/2006/relationships"><Relationship Id="rId1" Type="http://schemas.microsoft.com/office/2011/relationships/chartStyle" Target="style136.xml"/><Relationship Id="rId2" Type="http://schemas.microsoft.com/office/2011/relationships/chartColorStyle" Target="colors136.xml"/><Relationship Id="rId3" Type="http://schemas.openxmlformats.org/officeDocument/2006/relationships/package" Target="../embeddings/Microsoft_Excel_Worksheet136.xlsx"/></Relationships>
</file>

<file path=ppt/charts/_rels/chart137.xml.rels><?xml version="1.0" encoding="UTF-8" standalone="yes"?>
<Relationships xmlns="http://schemas.openxmlformats.org/package/2006/relationships"><Relationship Id="rId1" Type="http://schemas.microsoft.com/office/2011/relationships/chartStyle" Target="style137.xml"/><Relationship Id="rId2" Type="http://schemas.microsoft.com/office/2011/relationships/chartColorStyle" Target="colors137.xml"/><Relationship Id="rId3" Type="http://schemas.openxmlformats.org/officeDocument/2006/relationships/package" Target="../embeddings/Microsoft_Excel_Worksheet137.xlsx"/></Relationships>
</file>

<file path=ppt/charts/_rels/chart138.xml.rels><?xml version="1.0" encoding="UTF-8" standalone="yes"?>
<Relationships xmlns="http://schemas.openxmlformats.org/package/2006/relationships"><Relationship Id="rId1" Type="http://schemas.microsoft.com/office/2011/relationships/chartStyle" Target="style138.xml"/><Relationship Id="rId2" Type="http://schemas.microsoft.com/office/2011/relationships/chartColorStyle" Target="colors138.xml"/><Relationship Id="rId3" Type="http://schemas.openxmlformats.org/officeDocument/2006/relationships/package" Target="../embeddings/Microsoft_Excel_Worksheet138.xlsx"/></Relationships>
</file>

<file path=ppt/charts/_rels/chart139.xml.rels><?xml version="1.0" encoding="UTF-8" standalone="yes"?>
<Relationships xmlns="http://schemas.openxmlformats.org/package/2006/relationships"><Relationship Id="rId1" Type="http://schemas.microsoft.com/office/2011/relationships/chartStyle" Target="style139.xml"/><Relationship Id="rId2" Type="http://schemas.microsoft.com/office/2011/relationships/chartColorStyle" Target="colors139.xml"/><Relationship Id="rId3" Type="http://schemas.openxmlformats.org/officeDocument/2006/relationships/package" Target="../embeddings/Microsoft_Excel_Worksheet139.xlsx"/></Relationships>
</file>

<file path=ppt/charts/_rels/chart14.xml.rels><?xml version="1.0" encoding="UTF-8" standalone="yes"?>
<Relationships xmlns="http://schemas.openxmlformats.org/package/2006/relationships"><Relationship Id="rId1" Type="http://schemas.microsoft.com/office/2011/relationships/chartStyle" Target="style14.xml"/><Relationship Id="rId2" Type="http://schemas.microsoft.com/office/2011/relationships/chartColorStyle" Target="colors14.xml"/><Relationship Id="rId3" Type="http://schemas.openxmlformats.org/officeDocument/2006/relationships/package" Target="../embeddings/Microsoft_Excel_Worksheet14.xlsx"/></Relationships>
</file>

<file path=ppt/charts/_rels/chart140.xml.rels><?xml version="1.0" encoding="UTF-8" standalone="yes"?>
<Relationships xmlns="http://schemas.openxmlformats.org/package/2006/relationships"><Relationship Id="rId1" Type="http://schemas.microsoft.com/office/2011/relationships/chartStyle" Target="style140.xml"/><Relationship Id="rId2" Type="http://schemas.microsoft.com/office/2011/relationships/chartColorStyle" Target="colors140.xml"/><Relationship Id="rId3" Type="http://schemas.openxmlformats.org/officeDocument/2006/relationships/package" Target="../embeddings/Microsoft_Excel_Worksheet140.xlsx"/></Relationships>
</file>

<file path=ppt/charts/_rels/chart141.xml.rels><?xml version="1.0" encoding="UTF-8" standalone="yes"?>
<Relationships xmlns="http://schemas.openxmlformats.org/package/2006/relationships"><Relationship Id="rId1" Type="http://schemas.microsoft.com/office/2011/relationships/chartStyle" Target="style141.xml"/><Relationship Id="rId2" Type="http://schemas.microsoft.com/office/2011/relationships/chartColorStyle" Target="colors141.xml"/><Relationship Id="rId3" Type="http://schemas.openxmlformats.org/officeDocument/2006/relationships/package" Target="../embeddings/Microsoft_Excel_Worksheet141.xlsx"/></Relationships>
</file>

<file path=ppt/charts/_rels/chart142.xml.rels><?xml version="1.0" encoding="UTF-8" standalone="yes"?>
<Relationships xmlns="http://schemas.openxmlformats.org/package/2006/relationships"><Relationship Id="rId1" Type="http://schemas.microsoft.com/office/2011/relationships/chartStyle" Target="style142.xml"/><Relationship Id="rId2" Type="http://schemas.microsoft.com/office/2011/relationships/chartColorStyle" Target="colors142.xml"/><Relationship Id="rId3" Type="http://schemas.openxmlformats.org/officeDocument/2006/relationships/package" Target="../embeddings/Microsoft_Excel_Worksheet142.xlsx"/></Relationships>
</file>

<file path=ppt/charts/_rels/chart143.xml.rels><?xml version="1.0" encoding="UTF-8" standalone="yes"?>
<Relationships xmlns="http://schemas.openxmlformats.org/package/2006/relationships"><Relationship Id="rId1" Type="http://schemas.microsoft.com/office/2011/relationships/chartStyle" Target="style143.xml"/><Relationship Id="rId2" Type="http://schemas.microsoft.com/office/2011/relationships/chartColorStyle" Target="colors143.xml"/><Relationship Id="rId3" Type="http://schemas.openxmlformats.org/officeDocument/2006/relationships/package" Target="../embeddings/Microsoft_Excel_Worksheet143.xlsx"/></Relationships>
</file>

<file path=ppt/charts/_rels/chart144.xml.rels><?xml version="1.0" encoding="UTF-8" standalone="yes"?>
<Relationships xmlns="http://schemas.openxmlformats.org/package/2006/relationships"><Relationship Id="rId1" Type="http://schemas.microsoft.com/office/2011/relationships/chartStyle" Target="style144.xml"/><Relationship Id="rId2" Type="http://schemas.microsoft.com/office/2011/relationships/chartColorStyle" Target="colors144.xml"/><Relationship Id="rId3" Type="http://schemas.openxmlformats.org/officeDocument/2006/relationships/package" Target="../embeddings/Microsoft_Excel_Worksheet144.xlsx"/></Relationships>
</file>

<file path=ppt/charts/_rels/chart145.xml.rels><?xml version="1.0" encoding="UTF-8" standalone="yes"?>
<Relationships xmlns="http://schemas.openxmlformats.org/package/2006/relationships"><Relationship Id="rId1" Type="http://schemas.microsoft.com/office/2011/relationships/chartStyle" Target="style145.xml"/><Relationship Id="rId2" Type="http://schemas.microsoft.com/office/2011/relationships/chartColorStyle" Target="colors145.xml"/><Relationship Id="rId3" Type="http://schemas.openxmlformats.org/officeDocument/2006/relationships/package" Target="../embeddings/Microsoft_Excel_Worksheet145.xlsx"/></Relationships>
</file>

<file path=ppt/charts/_rels/chart146.xml.rels><?xml version="1.0" encoding="UTF-8" standalone="yes"?>
<Relationships xmlns="http://schemas.openxmlformats.org/package/2006/relationships"><Relationship Id="rId1" Type="http://schemas.microsoft.com/office/2011/relationships/chartStyle" Target="style146.xml"/><Relationship Id="rId2" Type="http://schemas.microsoft.com/office/2011/relationships/chartColorStyle" Target="colors146.xml"/><Relationship Id="rId3" Type="http://schemas.openxmlformats.org/officeDocument/2006/relationships/package" Target="../embeddings/Microsoft_Excel_Worksheet146.xlsx"/></Relationships>
</file>

<file path=ppt/charts/_rels/chart147.xml.rels><?xml version="1.0" encoding="UTF-8" standalone="yes"?>
<Relationships xmlns="http://schemas.openxmlformats.org/package/2006/relationships"><Relationship Id="rId1" Type="http://schemas.microsoft.com/office/2011/relationships/chartStyle" Target="style147.xml"/><Relationship Id="rId2" Type="http://schemas.microsoft.com/office/2011/relationships/chartColorStyle" Target="colors147.xml"/><Relationship Id="rId3" Type="http://schemas.openxmlformats.org/officeDocument/2006/relationships/package" Target="../embeddings/Microsoft_Excel_Worksheet147.xlsx"/></Relationships>
</file>

<file path=ppt/charts/_rels/chart148.xml.rels><?xml version="1.0" encoding="UTF-8" standalone="yes"?>
<Relationships xmlns="http://schemas.openxmlformats.org/package/2006/relationships"><Relationship Id="rId1" Type="http://schemas.microsoft.com/office/2011/relationships/chartStyle" Target="style148.xml"/><Relationship Id="rId2" Type="http://schemas.microsoft.com/office/2011/relationships/chartColorStyle" Target="colors148.xml"/><Relationship Id="rId3" Type="http://schemas.openxmlformats.org/officeDocument/2006/relationships/package" Target="../embeddings/Microsoft_Excel_Worksheet148.xlsx"/></Relationships>
</file>

<file path=ppt/charts/_rels/chart149.xml.rels><?xml version="1.0" encoding="UTF-8" standalone="yes"?>
<Relationships xmlns="http://schemas.openxmlformats.org/package/2006/relationships"><Relationship Id="rId1" Type="http://schemas.microsoft.com/office/2011/relationships/chartStyle" Target="style149.xml"/><Relationship Id="rId2" Type="http://schemas.microsoft.com/office/2011/relationships/chartColorStyle" Target="colors149.xml"/><Relationship Id="rId3" Type="http://schemas.openxmlformats.org/officeDocument/2006/relationships/package" Target="../embeddings/Microsoft_Excel_Worksheet149.xlsx"/></Relationships>
</file>

<file path=ppt/charts/_rels/chart15.xml.rels><?xml version="1.0" encoding="UTF-8" standalone="yes"?>
<Relationships xmlns="http://schemas.openxmlformats.org/package/2006/relationships"><Relationship Id="rId1" Type="http://schemas.microsoft.com/office/2011/relationships/chartStyle" Target="style15.xml"/><Relationship Id="rId2" Type="http://schemas.microsoft.com/office/2011/relationships/chartColorStyle" Target="colors15.xml"/><Relationship Id="rId3" Type="http://schemas.openxmlformats.org/officeDocument/2006/relationships/package" Target="../embeddings/Microsoft_Excel_Worksheet15.xlsx"/></Relationships>
</file>

<file path=ppt/charts/_rels/chart150.xml.rels><?xml version="1.0" encoding="UTF-8" standalone="yes"?>
<Relationships xmlns="http://schemas.openxmlformats.org/package/2006/relationships"><Relationship Id="rId1" Type="http://schemas.microsoft.com/office/2011/relationships/chartStyle" Target="style150.xml"/><Relationship Id="rId2" Type="http://schemas.microsoft.com/office/2011/relationships/chartColorStyle" Target="colors150.xml"/><Relationship Id="rId3" Type="http://schemas.openxmlformats.org/officeDocument/2006/relationships/package" Target="../embeddings/Microsoft_Excel_Worksheet150.xlsx"/></Relationships>
</file>

<file path=ppt/charts/_rels/chart151.xml.rels><?xml version="1.0" encoding="UTF-8" standalone="yes"?>
<Relationships xmlns="http://schemas.openxmlformats.org/package/2006/relationships"><Relationship Id="rId1" Type="http://schemas.microsoft.com/office/2011/relationships/chartStyle" Target="style151.xml"/><Relationship Id="rId2" Type="http://schemas.microsoft.com/office/2011/relationships/chartColorStyle" Target="colors151.xml"/><Relationship Id="rId3" Type="http://schemas.openxmlformats.org/officeDocument/2006/relationships/package" Target="../embeddings/Microsoft_Excel_Worksheet151.xlsx"/></Relationships>
</file>

<file path=ppt/charts/_rels/chart152.xml.rels><?xml version="1.0" encoding="UTF-8" standalone="yes"?>
<Relationships xmlns="http://schemas.openxmlformats.org/package/2006/relationships"><Relationship Id="rId1" Type="http://schemas.microsoft.com/office/2011/relationships/chartStyle" Target="style152.xml"/><Relationship Id="rId2" Type="http://schemas.microsoft.com/office/2011/relationships/chartColorStyle" Target="colors152.xml"/><Relationship Id="rId3" Type="http://schemas.openxmlformats.org/officeDocument/2006/relationships/package" Target="../embeddings/Microsoft_Excel_Worksheet152.xlsx"/></Relationships>
</file>

<file path=ppt/charts/_rels/chart153.xml.rels><?xml version="1.0" encoding="UTF-8" standalone="yes"?>
<Relationships xmlns="http://schemas.openxmlformats.org/package/2006/relationships"><Relationship Id="rId1" Type="http://schemas.microsoft.com/office/2011/relationships/chartStyle" Target="style153.xml"/><Relationship Id="rId2" Type="http://schemas.microsoft.com/office/2011/relationships/chartColorStyle" Target="colors153.xml"/><Relationship Id="rId3" Type="http://schemas.openxmlformats.org/officeDocument/2006/relationships/package" Target="../embeddings/Microsoft_Excel_Worksheet153.xlsx"/></Relationships>
</file>

<file path=ppt/charts/_rels/chart154.xml.rels><?xml version="1.0" encoding="UTF-8" standalone="yes"?>
<Relationships xmlns="http://schemas.openxmlformats.org/package/2006/relationships"><Relationship Id="rId1" Type="http://schemas.microsoft.com/office/2011/relationships/chartStyle" Target="style154.xml"/><Relationship Id="rId2" Type="http://schemas.microsoft.com/office/2011/relationships/chartColorStyle" Target="colors154.xml"/><Relationship Id="rId3" Type="http://schemas.openxmlformats.org/officeDocument/2006/relationships/package" Target="../embeddings/Microsoft_Excel_Worksheet154.xlsx"/></Relationships>
</file>

<file path=ppt/charts/_rels/chart155.xml.rels><?xml version="1.0" encoding="UTF-8" standalone="yes"?>
<Relationships xmlns="http://schemas.openxmlformats.org/package/2006/relationships"><Relationship Id="rId1" Type="http://schemas.microsoft.com/office/2011/relationships/chartStyle" Target="style155.xml"/><Relationship Id="rId2" Type="http://schemas.microsoft.com/office/2011/relationships/chartColorStyle" Target="colors155.xml"/><Relationship Id="rId3" Type="http://schemas.openxmlformats.org/officeDocument/2006/relationships/package" Target="../embeddings/Microsoft_Excel_Worksheet155.xlsx"/></Relationships>
</file>

<file path=ppt/charts/_rels/chart156.xml.rels><?xml version="1.0" encoding="UTF-8" standalone="yes"?>
<Relationships xmlns="http://schemas.openxmlformats.org/package/2006/relationships"><Relationship Id="rId1" Type="http://schemas.microsoft.com/office/2011/relationships/chartStyle" Target="style156.xml"/><Relationship Id="rId2" Type="http://schemas.microsoft.com/office/2011/relationships/chartColorStyle" Target="colors156.xml"/><Relationship Id="rId3" Type="http://schemas.openxmlformats.org/officeDocument/2006/relationships/package" Target="../embeddings/Microsoft_Excel_Worksheet156.xlsx"/></Relationships>
</file>

<file path=ppt/charts/_rels/chart157.xml.rels><?xml version="1.0" encoding="UTF-8" standalone="yes"?>
<Relationships xmlns="http://schemas.openxmlformats.org/package/2006/relationships"><Relationship Id="rId1" Type="http://schemas.microsoft.com/office/2011/relationships/chartStyle" Target="style157.xml"/><Relationship Id="rId2" Type="http://schemas.microsoft.com/office/2011/relationships/chartColorStyle" Target="colors157.xml"/><Relationship Id="rId3" Type="http://schemas.openxmlformats.org/officeDocument/2006/relationships/package" Target="../embeddings/Microsoft_Excel_Worksheet157.xlsx"/></Relationships>
</file>

<file path=ppt/charts/_rels/chart158.xml.rels><?xml version="1.0" encoding="UTF-8" standalone="yes"?>
<Relationships xmlns="http://schemas.openxmlformats.org/package/2006/relationships"><Relationship Id="rId1" Type="http://schemas.microsoft.com/office/2011/relationships/chartStyle" Target="style158.xml"/><Relationship Id="rId2" Type="http://schemas.microsoft.com/office/2011/relationships/chartColorStyle" Target="colors158.xml"/><Relationship Id="rId3" Type="http://schemas.openxmlformats.org/officeDocument/2006/relationships/package" Target="../embeddings/Microsoft_Excel_Worksheet158.xlsx"/></Relationships>
</file>

<file path=ppt/charts/_rels/chart159.xml.rels><?xml version="1.0" encoding="UTF-8" standalone="yes"?>
<Relationships xmlns="http://schemas.openxmlformats.org/package/2006/relationships"><Relationship Id="rId1" Type="http://schemas.microsoft.com/office/2011/relationships/chartStyle" Target="style159.xml"/><Relationship Id="rId2" Type="http://schemas.microsoft.com/office/2011/relationships/chartColorStyle" Target="colors159.xml"/><Relationship Id="rId3" Type="http://schemas.openxmlformats.org/officeDocument/2006/relationships/package" Target="../embeddings/Microsoft_Excel_Worksheet159.xlsx"/></Relationships>
</file>

<file path=ppt/charts/_rels/chart16.xml.rels><?xml version="1.0" encoding="UTF-8" standalone="yes"?>
<Relationships xmlns="http://schemas.openxmlformats.org/package/2006/relationships"><Relationship Id="rId1" Type="http://schemas.microsoft.com/office/2011/relationships/chartStyle" Target="style16.xml"/><Relationship Id="rId2" Type="http://schemas.microsoft.com/office/2011/relationships/chartColorStyle" Target="colors16.xml"/><Relationship Id="rId3" Type="http://schemas.openxmlformats.org/officeDocument/2006/relationships/package" Target="../embeddings/Microsoft_Excel_Worksheet16.xlsx"/></Relationships>
</file>

<file path=ppt/charts/_rels/chart160.xml.rels><?xml version="1.0" encoding="UTF-8" standalone="yes"?>
<Relationships xmlns="http://schemas.openxmlformats.org/package/2006/relationships"><Relationship Id="rId1" Type="http://schemas.microsoft.com/office/2011/relationships/chartStyle" Target="style160.xml"/><Relationship Id="rId2" Type="http://schemas.microsoft.com/office/2011/relationships/chartColorStyle" Target="colors160.xml"/><Relationship Id="rId3" Type="http://schemas.openxmlformats.org/officeDocument/2006/relationships/package" Target="../embeddings/Microsoft_Excel_Worksheet160.xlsx"/></Relationships>
</file>

<file path=ppt/charts/_rels/chart161.xml.rels><?xml version="1.0" encoding="UTF-8" standalone="yes"?>
<Relationships xmlns="http://schemas.openxmlformats.org/package/2006/relationships"><Relationship Id="rId1" Type="http://schemas.microsoft.com/office/2011/relationships/chartStyle" Target="style161.xml"/><Relationship Id="rId2" Type="http://schemas.microsoft.com/office/2011/relationships/chartColorStyle" Target="colors161.xml"/><Relationship Id="rId3" Type="http://schemas.openxmlformats.org/officeDocument/2006/relationships/package" Target="../embeddings/Microsoft_Excel_Worksheet161.xlsx"/></Relationships>
</file>

<file path=ppt/charts/_rels/chart162.xml.rels><?xml version="1.0" encoding="UTF-8" standalone="yes"?>
<Relationships xmlns="http://schemas.openxmlformats.org/package/2006/relationships"><Relationship Id="rId1" Type="http://schemas.microsoft.com/office/2011/relationships/chartStyle" Target="style162.xml"/><Relationship Id="rId2" Type="http://schemas.microsoft.com/office/2011/relationships/chartColorStyle" Target="colors162.xml"/><Relationship Id="rId3" Type="http://schemas.openxmlformats.org/officeDocument/2006/relationships/package" Target="../embeddings/Microsoft_Excel_Worksheet162.xlsx"/></Relationships>
</file>

<file path=ppt/charts/_rels/chart163.xml.rels><?xml version="1.0" encoding="UTF-8" standalone="yes"?>
<Relationships xmlns="http://schemas.openxmlformats.org/package/2006/relationships"><Relationship Id="rId1" Type="http://schemas.microsoft.com/office/2011/relationships/chartStyle" Target="style163.xml"/><Relationship Id="rId2" Type="http://schemas.microsoft.com/office/2011/relationships/chartColorStyle" Target="colors163.xml"/><Relationship Id="rId3" Type="http://schemas.openxmlformats.org/officeDocument/2006/relationships/package" Target="../embeddings/Microsoft_Excel_Worksheet163.xlsx"/></Relationships>
</file>

<file path=ppt/charts/_rels/chart164.xml.rels><?xml version="1.0" encoding="UTF-8" standalone="yes"?>
<Relationships xmlns="http://schemas.openxmlformats.org/package/2006/relationships"><Relationship Id="rId1" Type="http://schemas.microsoft.com/office/2011/relationships/chartStyle" Target="style164.xml"/><Relationship Id="rId2" Type="http://schemas.microsoft.com/office/2011/relationships/chartColorStyle" Target="colors164.xml"/><Relationship Id="rId3" Type="http://schemas.openxmlformats.org/officeDocument/2006/relationships/package" Target="../embeddings/Microsoft_Excel_Worksheet164.xlsx"/></Relationships>
</file>

<file path=ppt/charts/_rels/chart165.xml.rels><?xml version="1.0" encoding="UTF-8" standalone="yes"?>
<Relationships xmlns="http://schemas.openxmlformats.org/package/2006/relationships"><Relationship Id="rId1" Type="http://schemas.microsoft.com/office/2011/relationships/chartStyle" Target="style165.xml"/><Relationship Id="rId2" Type="http://schemas.microsoft.com/office/2011/relationships/chartColorStyle" Target="colors165.xml"/><Relationship Id="rId3" Type="http://schemas.openxmlformats.org/officeDocument/2006/relationships/package" Target="../embeddings/Microsoft_Excel_Worksheet165.xlsx"/></Relationships>
</file>

<file path=ppt/charts/_rels/chart166.xml.rels><?xml version="1.0" encoding="UTF-8" standalone="yes"?>
<Relationships xmlns="http://schemas.openxmlformats.org/package/2006/relationships"><Relationship Id="rId1" Type="http://schemas.microsoft.com/office/2011/relationships/chartStyle" Target="style166.xml"/><Relationship Id="rId2" Type="http://schemas.microsoft.com/office/2011/relationships/chartColorStyle" Target="colors166.xml"/><Relationship Id="rId3" Type="http://schemas.openxmlformats.org/officeDocument/2006/relationships/package" Target="../embeddings/Microsoft_Excel_Worksheet166.xlsx"/></Relationships>
</file>

<file path=ppt/charts/_rels/chart167.xml.rels><?xml version="1.0" encoding="UTF-8" standalone="yes"?>
<Relationships xmlns="http://schemas.openxmlformats.org/package/2006/relationships"><Relationship Id="rId1" Type="http://schemas.microsoft.com/office/2011/relationships/chartStyle" Target="style167.xml"/><Relationship Id="rId2" Type="http://schemas.microsoft.com/office/2011/relationships/chartColorStyle" Target="colors167.xml"/><Relationship Id="rId3" Type="http://schemas.openxmlformats.org/officeDocument/2006/relationships/package" Target="../embeddings/Microsoft_Excel_Worksheet167.xlsx"/></Relationships>
</file>

<file path=ppt/charts/_rels/chart168.xml.rels><?xml version="1.0" encoding="UTF-8" standalone="yes"?>
<Relationships xmlns="http://schemas.openxmlformats.org/package/2006/relationships"><Relationship Id="rId1" Type="http://schemas.microsoft.com/office/2011/relationships/chartStyle" Target="style168.xml"/><Relationship Id="rId2" Type="http://schemas.microsoft.com/office/2011/relationships/chartColorStyle" Target="colors168.xml"/><Relationship Id="rId3" Type="http://schemas.openxmlformats.org/officeDocument/2006/relationships/package" Target="../embeddings/Microsoft_Excel_Worksheet168.xlsx"/></Relationships>
</file>

<file path=ppt/charts/_rels/chart169.xml.rels><?xml version="1.0" encoding="UTF-8" standalone="yes"?>
<Relationships xmlns="http://schemas.openxmlformats.org/package/2006/relationships"><Relationship Id="rId1" Type="http://schemas.microsoft.com/office/2011/relationships/chartStyle" Target="style169.xml"/><Relationship Id="rId2" Type="http://schemas.microsoft.com/office/2011/relationships/chartColorStyle" Target="colors169.xml"/><Relationship Id="rId3" Type="http://schemas.openxmlformats.org/officeDocument/2006/relationships/package" Target="../embeddings/Microsoft_Excel_Worksheet169.xlsx"/></Relationships>
</file>

<file path=ppt/charts/_rels/chart17.xml.rels><?xml version="1.0" encoding="UTF-8" standalone="yes"?>
<Relationships xmlns="http://schemas.openxmlformats.org/package/2006/relationships"><Relationship Id="rId1" Type="http://schemas.microsoft.com/office/2011/relationships/chartStyle" Target="style17.xml"/><Relationship Id="rId2" Type="http://schemas.microsoft.com/office/2011/relationships/chartColorStyle" Target="colors17.xml"/><Relationship Id="rId3" Type="http://schemas.openxmlformats.org/officeDocument/2006/relationships/package" Target="../embeddings/Microsoft_Excel_Worksheet17.xlsx"/></Relationships>
</file>

<file path=ppt/charts/_rels/chart170.xml.rels><?xml version="1.0" encoding="UTF-8" standalone="yes"?>
<Relationships xmlns="http://schemas.openxmlformats.org/package/2006/relationships"><Relationship Id="rId1" Type="http://schemas.microsoft.com/office/2011/relationships/chartStyle" Target="style170.xml"/><Relationship Id="rId2" Type="http://schemas.microsoft.com/office/2011/relationships/chartColorStyle" Target="colors170.xml"/><Relationship Id="rId3" Type="http://schemas.openxmlformats.org/officeDocument/2006/relationships/package" Target="../embeddings/Microsoft_Excel_Worksheet170.xlsx"/></Relationships>
</file>

<file path=ppt/charts/_rels/chart171.xml.rels><?xml version="1.0" encoding="UTF-8" standalone="yes"?>
<Relationships xmlns="http://schemas.openxmlformats.org/package/2006/relationships"><Relationship Id="rId1" Type="http://schemas.microsoft.com/office/2011/relationships/chartStyle" Target="style171.xml"/><Relationship Id="rId2" Type="http://schemas.microsoft.com/office/2011/relationships/chartColorStyle" Target="colors171.xml"/><Relationship Id="rId3" Type="http://schemas.openxmlformats.org/officeDocument/2006/relationships/package" Target="../embeddings/Microsoft_Excel_Worksheet171.xlsx"/></Relationships>
</file>

<file path=ppt/charts/_rels/chart172.xml.rels><?xml version="1.0" encoding="UTF-8" standalone="yes"?>
<Relationships xmlns="http://schemas.openxmlformats.org/package/2006/relationships"><Relationship Id="rId1" Type="http://schemas.microsoft.com/office/2011/relationships/chartStyle" Target="style172.xml"/><Relationship Id="rId2" Type="http://schemas.microsoft.com/office/2011/relationships/chartColorStyle" Target="colors172.xml"/><Relationship Id="rId3" Type="http://schemas.openxmlformats.org/officeDocument/2006/relationships/package" Target="../embeddings/Microsoft_Excel_Worksheet172.xlsx"/></Relationships>
</file>

<file path=ppt/charts/_rels/chart173.xml.rels><?xml version="1.0" encoding="UTF-8" standalone="yes"?>
<Relationships xmlns="http://schemas.openxmlformats.org/package/2006/relationships"><Relationship Id="rId1" Type="http://schemas.microsoft.com/office/2011/relationships/chartStyle" Target="style173.xml"/><Relationship Id="rId2" Type="http://schemas.microsoft.com/office/2011/relationships/chartColorStyle" Target="colors173.xml"/><Relationship Id="rId3" Type="http://schemas.openxmlformats.org/officeDocument/2006/relationships/package" Target="../embeddings/Microsoft_Excel_Worksheet173.xlsx"/></Relationships>
</file>

<file path=ppt/charts/_rels/chart174.xml.rels><?xml version="1.0" encoding="UTF-8" standalone="yes"?>
<Relationships xmlns="http://schemas.openxmlformats.org/package/2006/relationships"><Relationship Id="rId1" Type="http://schemas.microsoft.com/office/2011/relationships/chartStyle" Target="style174.xml"/><Relationship Id="rId2" Type="http://schemas.microsoft.com/office/2011/relationships/chartColorStyle" Target="colors174.xml"/><Relationship Id="rId3" Type="http://schemas.openxmlformats.org/officeDocument/2006/relationships/package" Target="../embeddings/Microsoft_Excel_Worksheet174.xlsx"/></Relationships>
</file>

<file path=ppt/charts/_rels/chart175.xml.rels><?xml version="1.0" encoding="UTF-8" standalone="yes"?>
<Relationships xmlns="http://schemas.openxmlformats.org/package/2006/relationships"><Relationship Id="rId1" Type="http://schemas.microsoft.com/office/2011/relationships/chartStyle" Target="style175.xml"/><Relationship Id="rId2" Type="http://schemas.microsoft.com/office/2011/relationships/chartColorStyle" Target="colors175.xml"/><Relationship Id="rId3" Type="http://schemas.openxmlformats.org/officeDocument/2006/relationships/package" Target="../embeddings/Microsoft_Excel_Worksheet175.xlsx"/></Relationships>
</file>

<file path=ppt/charts/_rels/chart176.xml.rels><?xml version="1.0" encoding="UTF-8" standalone="yes"?>
<Relationships xmlns="http://schemas.openxmlformats.org/package/2006/relationships"><Relationship Id="rId1" Type="http://schemas.microsoft.com/office/2011/relationships/chartStyle" Target="style176.xml"/><Relationship Id="rId2" Type="http://schemas.microsoft.com/office/2011/relationships/chartColorStyle" Target="colors176.xml"/><Relationship Id="rId3" Type="http://schemas.openxmlformats.org/officeDocument/2006/relationships/package" Target="../embeddings/Microsoft_Excel_Worksheet176.xlsx"/></Relationships>
</file>

<file path=ppt/charts/_rels/chart177.xml.rels><?xml version="1.0" encoding="UTF-8" standalone="yes"?>
<Relationships xmlns="http://schemas.openxmlformats.org/package/2006/relationships"><Relationship Id="rId1" Type="http://schemas.microsoft.com/office/2011/relationships/chartStyle" Target="style177.xml"/><Relationship Id="rId2" Type="http://schemas.microsoft.com/office/2011/relationships/chartColorStyle" Target="colors177.xml"/><Relationship Id="rId3" Type="http://schemas.openxmlformats.org/officeDocument/2006/relationships/package" Target="../embeddings/Microsoft_Excel_Worksheet177.xlsx"/></Relationships>
</file>

<file path=ppt/charts/_rels/chart178.xml.rels><?xml version="1.0" encoding="UTF-8" standalone="yes"?>
<Relationships xmlns="http://schemas.openxmlformats.org/package/2006/relationships"><Relationship Id="rId1" Type="http://schemas.microsoft.com/office/2011/relationships/chartStyle" Target="style178.xml"/><Relationship Id="rId2" Type="http://schemas.microsoft.com/office/2011/relationships/chartColorStyle" Target="colors178.xml"/><Relationship Id="rId3" Type="http://schemas.openxmlformats.org/officeDocument/2006/relationships/package" Target="../embeddings/Microsoft_Excel_Worksheet178.xlsx"/></Relationships>
</file>

<file path=ppt/charts/_rels/chart179.xml.rels><?xml version="1.0" encoding="UTF-8" standalone="yes"?>
<Relationships xmlns="http://schemas.openxmlformats.org/package/2006/relationships"><Relationship Id="rId1" Type="http://schemas.microsoft.com/office/2011/relationships/chartStyle" Target="style179.xml"/><Relationship Id="rId2" Type="http://schemas.microsoft.com/office/2011/relationships/chartColorStyle" Target="colors179.xml"/><Relationship Id="rId3" Type="http://schemas.openxmlformats.org/officeDocument/2006/relationships/package" Target="../embeddings/Microsoft_Excel_Worksheet179.xlsx"/></Relationships>
</file>

<file path=ppt/charts/_rels/chart18.xml.rels><?xml version="1.0" encoding="UTF-8" standalone="yes"?>
<Relationships xmlns="http://schemas.openxmlformats.org/package/2006/relationships"><Relationship Id="rId1" Type="http://schemas.microsoft.com/office/2011/relationships/chartStyle" Target="style18.xml"/><Relationship Id="rId2" Type="http://schemas.microsoft.com/office/2011/relationships/chartColorStyle" Target="colors18.xml"/><Relationship Id="rId3" Type="http://schemas.openxmlformats.org/officeDocument/2006/relationships/package" Target="../embeddings/Microsoft_Excel_Worksheet18.xlsx"/></Relationships>
</file>

<file path=ppt/charts/_rels/chart180.xml.rels><?xml version="1.0" encoding="UTF-8" standalone="yes"?>
<Relationships xmlns="http://schemas.openxmlformats.org/package/2006/relationships"><Relationship Id="rId1" Type="http://schemas.microsoft.com/office/2011/relationships/chartStyle" Target="style180.xml"/><Relationship Id="rId2" Type="http://schemas.microsoft.com/office/2011/relationships/chartColorStyle" Target="colors180.xml"/><Relationship Id="rId3" Type="http://schemas.openxmlformats.org/officeDocument/2006/relationships/package" Target="../embeddings/Microsoft_Excel_Worksheet180.xlsx"/></Relationships>
</file>

<file path=ppt/charts/_rels/chart181.xml.rels><?xml version="1.0" encoding="UTF-8" standalone="yes"?>
<Relationships xmlns="http://schemas.openxmlformats.org/package/2006/relationships"><Relationship Id="rId1" Type="http://schemas.microsoft.com/office/2011/relationships/chartStyle" Target="style181.xml"/><Relationship Id="rId2" Type="http://schemas.microsoft.com/office/2011/relationships/chartColorStyle" Target="colors181.xml"/><Relationship Id="rId3" Type="http://schemas.openxmlformats.org/officeDocument/2006/relationships/package" Target="../embeddings/Microsoft_Excel_Worksheet181.xlsx"/></Relationships>
</file>

<file path=ppt/charts/_rels/chart182.xml.rels><?xml version="1.0" encoding="UTF-8" standalone="yes"?>
<Relationships xmlns="http://schemas.openxmlformats.org/package/2006/relationships"><Relationship Id="rId1" Type="http://schemas.microsoft.com/office/2011/relationships/chartStyle" Target="style182.xml"/><Relationship Id="rId2" Type="http://schemas.microsoft.com/office/2011/relationships/chartColorStyle" Target="colors182.xml"/><Relationship Id="rId3" Type="http://schemas.openxmlformats.org/officeDocument/2006/relationships/package" Target="../embeddings/Microsoft_Excel_Worksheet182.xlsx"/></Relationships>
</file>

<file path=ppt/charts/_rels/chart183.xml.rels><?xml version="1.0" encoding="UTF-8" standalone="yes"?>
<Relationships xmlns="http://schemas.openxmlformats.org/package/2006/relationships"><Relationship Id="rId1" Type="http://schemas.microsoft.com/office/2011/relationships/chartStyle" Target="style183.xml"/><Relationship Id="rId2" Type="http://schemas.microsoft.com/office/2011/relationships/chartColorStyle" Target="colors183.xml"/><Relationship Id="rId3" Type="http://schemas.openxmlformats.org/officeDocument/2006/relationships/package" Target="../embeddings/Microsoft_Excel_Worksheet183.xlsx"/></Relationships>
</file>

<file path=ppt/charts/_rels/chart184.xml.rels><?xml version="1.0" encoding="UTF-8" standalone="yes"?>
<Relationships xmlns="http://schemas.openxmlformats.org/package/2006/relationships"><Relationship Id="rId1" Type="http://schemas.microsoft.com/office/2011/relationships/chartStyle" Target="style184.xml"/><Relationship Id="rId2" Type="http://schemas.microsoft.com/office/2011/relationships/chartColorStyle" Target="colors184.xml"/><Relationship Id="rId3" Type="http://schemas.openxmlformats.org/officeDocument/2006/relationships/package" Target="../embeddings/Microsoft_Excel_Worksheet184.xlsx"/></Relationships>
</file>

<file path=ppt/charts/_rels/chart185.xml.rels><?xml version="1.0" encoding="UTF-8" standalone="yes"?>
<Relationships xmlns="http://schemas.openxmlformats.org/package/2006/relationships"><Relationship Id="rId1" Type="http://schemas.microsoft.com/office/2011/relationships/chartStyle" Target="style185.xml"/><Relationship Id="rId2" Type="http://schemas.microsoft.com/office/2011/relationships/chartColorStyle" Target="colors185.xml"/><Relationship Id="rId3" Type="http://schemas.openxmlformats.org/officeDocument/2006/relationships/package" Target="../embeddings/Microsoft_Excel_Worksheet185.xlsx"/></Relationships>
</file>

<file path=ppt/charts/_rels/chart186.xml.rels><?xml version="1.0" encoding="UTF-8" standalone="yes"?>
<Relationships xmlns="http://schemas.openxmlformats.org/package/2006/relationships"><Relationship Id="rId1" Type="http://schemas.microsoft.com/office/2011/relationships/chartStyle" Target="style186.xml"/><Relationship Id="rId2" Type="http://schemas.microsoft.com/office/2011/relationships/chartColorStyle" Target="colors186.xml"/><Relationship Id="rId3" Type="http://schemas.openxmlformats.org/officeDocument/2006/relationships/package" Target="../embeddings/Microsoft_Excel_Worksheet186.xlsx"/></Relationships>
</file>

<file path=ppt/charts/_rels/chart187.xml.rels><?xml version="1.0" encoding="UTF-8" standalone="yes"?>
<Relationships xmlns="http://schemas.openxmlformats.org/package/2006/relationships"><Relationship Id="rId1" Type="http://schemas.microsoft.com/office/2011/relationships/chartStyle" Target="style187.xml"/><Relationship Id="rId2" Type="http://schemas.microsoft.com/office/2011/relationships/chartColorStyle" Target="colors187.xml"/><Relationship Id="rId3" Type="http://schemas.openxmlformats.org/officeDocument/2006/relationships/package" Target="../embeddings/Microsoft_Excel_Worksheet187.xlsx"/></Relationships>
</file>

<file path=ppt/charts/_rels/chart188.xml.rels><?xml version="1.0" encoding="UTF-8" standalone="yes"?>
<Relationships xmlns="http://schemas.openxmlformats.org/package/2006/relationships"><Relationship Id="rId1" Type="http://schemas.microsoft.com/office/2011/relationships/chartStyle" Target="style188.xml"/><Relationship Id="rId2" Type="http://schemas.microsoft.com/office/2011/relationships/chartColorStyle" Target="colors188.xml"/><Relationship Id="rId3" Type="http://schemas.openxmlformats.org/officeDocument/2006/relationships/package" Target="../embeddings/Microsoft_Excel_Worksheet188.xlsx"/></Relationships>
</file>

<file path=ppt/charts/_rels/chart189.xml.rels><?xml version="1.0" encoding="UTF-8" standalone="yes"?>
<Relationships xmlns="http://schemas.openxmlformats.org/package/2006/relationships"><Relationship Id="rId1" Type="http://schemas.microsoft.com/office/2011/relationships/chartStyle" Target="style189.xml"/><Relationship Id="rId2" Type="http://schemas.microsoft.com/office/2011/relationships/chartColorStyle" Target="colors189.xml"/><Relationship Id="rId3" Type="http://schemas.openxmlformats.org/officeDocument/2006/relationships/package" Target="../embeddings/Microsoft_Excel_Worksheet189.xlsx"/></Relationships>
</file>

<file path=ppt/charts/_rels/chart19.xml.rels><?xml version="1.0" encoding="UTF-8" standalone="yes"?>
<Relationships xmlns="http://schemas.openxmlformats.org/package/2006/relationships"><Relationship Id="rId1" Type="http://schemas.microsoft.com/office/2011/relationships/chartStyle" Target="style19.xml"/><Relationship Id="rId2" Type="http://schemas.microsoft.com/office/2011/relationships/chartColorStyle" Target="colors19.xml"/><Relationship Id="rId3" Type="http://schemas.openxmlformats.org/officeDocument/2006/relationships/package" Target="../embeddings/Microsoft_Excel_Worksheet19.xlsx"/></Relationships>
</file>

<file path=ppt/charts/_rels/chart190.xml.rels><?xml version="1.0" encoding="UTF-8" standalone="yes"?>
<Relationships xmlns="http://schemas.openxmlformats.org/package/2006/relationships"><Relationship Id="rId1" Type="http://schemas.microsoft.com/office/2011/relationships/chartStyle" Target="style190.xml"/><Relationship Id="rId2" Type="http://schemas.microsoft.com/office/2011/relationships/chartColorStyle" Target="colors190.xml"/><Relationship Id="rId3" Type="http://schemas.openxmlformats.org/officeDocument/2006/relationships/package" Target="../embeddings/Microsoft_Excel_Worksheet190.xlsx"/></Relationships>
</file>

<file path=ppt/charts/_rels/chart191.xml.rels><?xml version="1.0" encoding="UTF-8" standalone="yes"?>
<Relationships xmlns="http://schemas.openxmlformats.org/package/2006/relationships"><Relationship Id="rId1" Type="http://schemas.microsoft.com/office/2011/relationships/chartStyle" Target="style191.xml"/><Relationship Id="rId2" Type="http://schemas.microsoft.com/office/2011/relationships/chartColorStyle" Target="colors191.xml"/><Relationship Id="rId3" Type="http://schemas.openxmlformats.org/officeDocument/2006/relationships/package" Target="../embeddings/Microsoft_Excel_Worksheet191.xlsx"/></Relationships>
</file>

<file path=ppt/charts/_rels/chart192.xml.rels><?xml version="1.0" encoding="UTF-8" standalone="yes"?>
<Relationships xmlns="http://schemas.openxmlformats.org/package/2006/relationships"><Relationship Id="rId1" Type="http://schemas.microsoft.com/office/2011/relationships/chartStyle" Target="style192.xml"/><Relationship Id="rId2" Type="http://schemas.microsoft.com/office/2011/relationships/chartColorStyle" Target="colors192.xml"/><Relationship Id="rId3" Type="http://schemas.openxmlformats.org/officeDocument/2006/relationships/package" Target="../embeddings/Microsoft_Excel_Worksheet192.xlsx"/></Relationships>
</file>

<file path=ppt/charts/_rels/chart193.xml.rels><?xml version="1.0" encoding="UTF-8" standalone="yes"?>
<Relationships xmlns="http://schemas.openxmlformats.org/package/2006/relationships"><Relationship Id="rId1" Type="http://schemas.microsoft.com/office/2011/relationships/chartStyle" Target="style193.xml"/><Relationship Id="rId2" Type="http://schemas.microsoft.com/office/2011/relationships/chartColorStyle" Target="colors193.xml"/><Relationship Id="rId3" Type="http://schemas.openxmlformats.org/officeDocument/2006/relationships/package" Target="../embeddings/Microsoft_Excel_Worksheet193.xlsx"/></Relationships>
</file>

<file path=ppt/charts/_rels/chart194.xml.rels><?xml version="1.0" encoding="UTF-8" standalone="yes"?>
<Relationships xmlns="http://schemas.openxmlformats.org/package/2006/relationships"><Relationship Id="rId1" Type="http://schemas.microsoft.com/office/2011/relationships/chartStyle" Target="style194.xml"/><Relationship Id="rId2" Type="http://schemas.microsoft.com/office/2011/relationships/chartColorStyle" Target="colors194.xml"/><Relationship Id="rId3" Type="http://schemas.openxmlformats.org/officeDocument/2006/relationships/package" Target="../embeddings/Microsoft_Excel_Worksheet194.xlsx"/></Relationships>
</file>

<file path=ppt/charts/_rels/chart195.xml.rels><?xml version="1.0" encoding="UTF-8" standalone="yes"?>
<Relationships xmlns="http://schemas.openxmlformats.org/package/2006/relationships"><Relationship Id="rId1" Type="http://schemas.microsoft.com/office/2011/relationships/chartStyle" Target="style195.xml"/><Relationship Id="rId2" Type="http://schemas.microsoft.com/office/2011/relationships/chartColorStyle" Target="colors195.xml"/><Relationship Id="rId3" Type="http://schemas.openxmlformats.org/officeDocument/2006/relationships/package" Target="../embeddings/Microsoft_Excel_Worksheet195.xlsx"/></Relationships>
</file>

<file path=ppt/charts/_rels/chart196.xml.rels><?xml version="1.0" encoding="UTF-8" standalone="yes"?>
<Relationships xmlns="http://schemas.openxmlformats.org/package/2006/relationships"><Relationship Id="rId1" Type="http://schemas.microsoft.com/office/2011/relationships/chartStyle" Target="style196.xml"/><Relationship Id="rId2" Type="http://schemas.microsoft.com/office/2011/relationships/chartColorStyle" Target="colors196.xml"/><Relationship Id="rId3" Type="http://schemas.openxmlformats.org/officeDocument/2006/relationships/package" Target="../embeddings/Microsoft_Excel_Worksheet196.xlsx"/></Relationships>
</file>

<file path=ppt/charts/_rels/chart197.xml.rels><?xml version="1.0" encoding="UTF-8" standalone="yes"?>
<Relationships xmlns="http://schemas.openxmlformats.org/package/2006/relationships"><Relationship Id="rId1" Type="http://schemas.microsoft.com/office/2011/relationships/chartStyle" Target="style197.xml"/><Relationship Id="rId2" Type="http://schemas.microsoft.com/office/2011/relationships/chartColorStyle" Target="colors197.xml"/><Relationship Id="rId3" Type="http://schemas.openxmlformats.org/officeDocument/2006/relationships/package" Target="../embeddings/Microsoft_Excel_Worksheet197.xlsx"/></Relationships>
</file>

<file path=ppt/charts/_rels/chart198.xml.rels><?xml version="1.0" encoding="UTF-8" standalone="yes"?>
<Relationships xmlns="http://schemas.openxmlformats.org/package/2006/relationships"><Relationship Id="rId1" Type="http://schemas.microsoft.com/office/2011/relationships/chartStyle" Target="style198.xml"/><Relationship Id="rId2" Type="http://schemas.microsoft.com/office/2011/relationships/chartColorStyle" Target="colors198.xml"/><Relationship Id="rId3" Type="http://schemas.openxmlformats.org/officeDocument/2006/relationships/package" Target="../embeddings/Microsoft_Excel_Worksheet198.xlsx"/></Relationships>
</file>

<file path=ppt/charts/_rels/chart199.xml.rels><?xml version="1.0" encoding="UTF-8" standalone="yes"?>
<Relationships xmlns="http://schemas.openxmlformats.org/package/2006/relationships"><Relationship Id="rId1" Type="http://schemas.microsoft.com/office/2011/relationships/chartStyle" Target="style199.xml"/><Relationship Id="rId2" Type="http://schemas.microsoft.com/office/2011/relationships/chartColorStyle" Target="colors199.xml"/><Relationship Id="rId3" Type="http://schemas.openxmlformats.org/officeDocument/2006/relationships/package" Target="../embeddings/Microsoft_Excel_Worksheet199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20.xml.rels><?xml version="1.0" encoding="UTF-8" standalone="yes"?>
<Relationships xmlns="http://schemas.openxmlformats.org/package/2006/relationships"><Relationship Id="rId1" Type="http://schemas.microsoft.com/office/2011/relationships/chartStyle" Target="style20.xml"/><Relationship Id="rId2" Type="http://schemas.microsoft.com/office/2011/relationships/chartColorStyle" Target="colors20.xml"/><Relationship Id="rId3" Type="http://schemas.openxmlformats.org/officeDocument/2006/relationships/package" Target="../embeddings/Microsoft_Excel_Worksheet20.xlsx"/></Relationships>
</file>

<file path=ppt/charts/_rels/chart200.xml.rels><?xml version="1.0" encoding="UTF-8" standalone="yes"?>
<Relationships xmlns="http://schemas.openxmlformats.org/package/2006/relationships"><Relationship Id="rId1" Type="http://schemas.microsoft.com/office/2011/relationships/chartStyle" Target="style200.xml"/><Relationship Id="rId2" Type="http://schemas.microsoft.com/office/2011/relationships/chartColorStyle" Target="colors200.xml"/><Relationship Id="rId3" Type="http://schemas.openxmlformats.org/officeDocument/2006/relationships/package" Target="../embeddings/Microsoft_Excel_Worksheet200.xlsx"/></Relationships>
</file>

<file path=ppt/charts/_rels/chart201.xml.rels><?xml version="1.0" encoding="UTF-8" standalone="yes"?>
<Relationships xmlns="http://schemas.openxmlformats.org/package/2006/relationships"><Relationship Id="rId1" Type="http://schemas.microsoft.com/office/2011/relationships/chartStyle" Target="style201.xml"/><Relationship Id="rId2" Type="http://schemas.microsoft.com/office/2011/relationships/chartColorStyle" Target="colors201.xml"/><Relationship Id="rId3" Type="http://schemas.openxmlformats.org/officeDocument/2006/relationships/package" Target="../embeddings/Microsoft_Excel_Worksheet201.xlsx"/></Relationships>
</file>

<file path=ppt/charts/_rels/chart202.xml.rels><?xml version="1.0" encoding="UTF-8" standalone="yes"?>
<Relationships xmlns="http://schemas.openxmlformats.org/package/2006/relationships"><Relationship Id="rId1" Type="http://schemas.microsoft.com/office/2011/relationships/chartStyle" Target="style202.xml"/><Relationship Id="rId2" Type="http://schemas.microsoft.com/office/2011/relationships/chartColorStyle" Target="colors202.xml"/><Relationship Id="rId3" Type="http://schemas.openxmlformats.org/officeDocument/2006/relationships/package" Target="../embeddings/Microsoft_Excel_Worksheet202.xlsx"/></Relationships>
</file>

<file path=ppt/charts/_rels/chart203.xml.rels><?xml version="1.0" encoding="UTF-8" standalone="yes"?>
<Relationships xmlns="http://schemas.openxmlformats.org/package/2006/relationships"><Relationship Id="rId1" Type="http://schemas.microsoft.com/office/2011/relationships/chartStyle" Target="style203.xml"/><Relationship Id="rId2" Type="http://schemas.microsoft.com/office/2011/relationships/chartColorStyle" Target="colors203.xml"/><Relationship Id="rId3" Type="http://schemas.openxmlformats.org/officeDocument/2006/relationships/package" Target="../embeddings/Microsoft_Excel_Worksheet203.xlsx"/></Relationships>
</file>

<file path=ppt/charts/_rels/chart204.xml.rels><?xml version="1.0" encoding="UTF-8" standalone="yes"?>
<Relationships xmlns="http://schemas.openxmlformats.org/package/2006/relationships"><Relationship Id="rId1" Type="http://schemas.microsoft.com/office/2011/relationships/chartStyle" Target="style204.xml"/><Relationship Id="rId2" Type="http://schemas.microsoft.com/office/2011/relationships/chartColorStyle" Target="colors204.xml"/><Relationship Id="rId3" Type="http://schemas.openxmlformats.org/officeDocument/2006/relationships/package" Target="../embeddings/Microsoft_Excel_Worksheet204.xlsx"/></Relationships>
</file>

<file path=ppt/charts/_rels/chart205.xml.rels><?xml version="1.0" encoding="UTF-8" standalone="yes"?>
<Relationships xmlns="http://schemas.openxmlformats.org/package/2006/relationships"><Relationship Id="rId1" Type="http://schemas.microsoft.com/office/2011/relationships/chartStyle" Target="style205.xml"/><Relationship Id="rId2" Type="http://schemas.microsoft.com/office/2011/relationships/chartColorStyle" Target="colors205.xml"/><Relationship Id="rId3" Type="http://schemas.openxmlformats.org/officeDocument/2006/relationships/package" Target="../embeddings/Microsoft_Excel_Worksheet205.xlsx"/></Relationships>
</file>

<file path=ppt/charts/_rels/chart206.xml.rels><?xml version="1.0" encoding="UTF-8" standalone="yes"?>
<Relationships xmlns="http://schemas.openxmlformats.org/package/2006/relationships"><Relationship Id="rId1" Type="http://schemas.microsoft.com/office/2011/relationships/chartStyle" Target="style206.xml"/><Relationship Id="rId2" Type="http://schemas.microsoft.com/office/2011/relationships/chartColorStyle" Target="colors206.xml"/><Relationship Id="rId3" Type="http://schemas.openxmlformats.org/officeDocument/2006/relationships/package" Target="../embeddings/Microsoft_Excel_Worksheet206.xlsx"/></Relationships>
</file>

<file path=ppt/charts/_rels/chart207.xml.rels><?xml version="1.0" encoding="UTF-8" standalone="yes"?>
<Relationships xmlns="http://schemas.openxmlformats.org/package/2006/relationships"><Relationship Id="rId1" Type="http://schemas.microsoft.com/office/2011/relationships/chartStyle" Target="style207.xml"/><Relationship Id="rId2" Type="http://schemas.microsoft.com/office/2011/relationships/chartColorStyle" Target="colors207.xml"/><Relationship Id="rId3" Type="http://schemas.openxmlformats.org/officeDocument/2006/relationships/package" Target="../embeddings/Microsoft_Excel_Worksheet207.xlsx"/></Relationships>
</file>

<file path=ppt/charts/_rels/chart208.xml.rels><?xml version="1.0" encoding="UTF-8" standalone="yes"?>
<Relationships xmlns="http://schemas.openxmlformats.org/package/2006/relationships"><Relationship Id="rId1" Type="http://schemas.microsoft.com/office/2011/relationships/chartStyle" Target="style208.xml"/><Relationship Id="rId2" Type="http://schemas.microsoft.com/office/2011/relationships/chartColorStyle" Target="colors208.xml"/><Relationship Id="rId3" Type="http://schemas.openxmlformats.org/officeDocument/2006/relationships/package" Target="../embeddings/Microsoft_Excel_Worksheet208.xlsx"/></Relationships>
</file>

<file path=ppt/charts/_rels/chart209.xml.rels><?xml version="1.0" encoding="UTF-8" standalone="yes"?>
<Relationships xmlns="http://schemas.openxmlformats.org/package/2006/relationships"><Relationship Id="rId1" Type="http://schemas.microsoft.com/office/2011/relationships/chartStyle" Target="style209.xml"/><Relationship Id="rId2" Type="http://schemas.microsoft.com/office/2011/relationships/chartColorStyle" Target="colors209.xml"/><Relationship Id="rId3" Type="http://schemas.openxmlformats.org/officeDocument/2006/relationships/package" Target="../embeddings/Microsoft_Excel_Worksheet209.xlsx"/></Relationships>
</file>

<file path=ppt/charts/_rels/chart21.xml.rels><?xml version="1.0" encoding="UTF-8" standalone="yes"?>
<Relationships xmlns="http://schemas.openxmlformats.org/package/2006/relationships"><Relationship Id="rId1" Type="http://schemas.microsoft.com/office/2011/relationships/chartStyle" Target="style21.xml"/><Relationship Id="rId2" Type="http://schemas.microsoft.com/office/2011/relationships/chartColorStyle" Target="colors21.xml"/><Relationship Id="rId3" Type="http://schemas.openxmlformats.org/officeDocument/2006/relationships/package" Target="../embeddings/Microsoft_Excel_Worksheet21.xlsx"/></Relationships>
</file>

<file path=ppt/charts/_rels/chart210.xml.rels><?xml version="1.0" encoding="UTF-8" standalone="yes"?>
<Relationships xmlns="http://schemas.openxmlformats.org/package/2006/relationships"><Relationship Id="rId1" Type="http://schemas.microsoft.com/office/2011/relationships/chartStyle" Target="style210.xml"/><Relationship Id="rId2" Type="http://schemas.microsoft.com/office/2011/relationships/chartColorStyle" Target="colors210.xml"/><Relationship Id="rId3" Type="http://schemas.openxmlformats.org/officeDocument/2006/relationships/package" Target="../embeddings/Microsoft_Excel_Worksheet210.xlsx"/></Relationships>
</file>

<file path=ppt/charts/_rels/chart211.xml.rels><?xml version="1.0" encoding="UTF-8" standalone="yes"?>
<Relationships xmlns="http://schemas.openxmlformats.org/package/2006/relationships"><Relationship Id="rId1" Type="http://schemas.microsoft.com/office/2011/relationships/chartStyle" Target="style211.xml"/><Relationship Id="rId2" Type="http://schemas.microsoft.com/office/2011/relationships/chartColorStyle" Target="colors211.xml"/><Relationship Id="rId3" Type="http://schemas.openxmlformats.org/officeDocument/2006/relationships/package" Target="../embeddings/Microsoft_Excel_Worksheet211.xlsx"/></Relationships>
</file>

<file path=ppt/charts/_rels/chart212.xml.rels><?xml version="1.0" encoding="UTF-8" standalone="yes"?>
<Relationships xmlns="http://schemas.openxmlformats.org/package/2006/relationships"><Relationship Id="rId1" Type="http://schemas.microsoft.com/office/2011/relationships/chartStyle" Target="style212.xml"/><Relationship Id="rId2" Type="http://schemas.microsoft.com/office/2011/relationships/chartColorStyle" Target="colors212.xml"/><Relationship Id="rId3" Type="http://schemas.openxmlformats.org/officeDocument/2006/relationships/package" Target="../embeddings/Microsoft_Excel_Worksheet212.xlsx"/></Relationships>
</file>

<file path=ppt/charts/_rels/chart213.xml.rels><?xml version="1.0" encoding="UTF-8" standalone="yes"?>
<Relationships xmlns="http://schemas.openxmlformats.org/package/2006/relationships"><Relationship Id="rId1" Type="http://schemas.microsoft.com/office/2011/relationships/chartStyle" Target="style213.xml"/><Relationship Id="rId2" Type="http://schemas.microsoft.com/office/2011/relationships/chartColorStyle" Target="colors213.xml"/><Relationship Id="rId3" Type="http://schemas.openxmlformats.org/officeDocument/2006/relationships/package" Target="../embeddings/Microsoft_Excel_Worksheet213.xlsx"/></Relationships>
</file>

<file path=ppt/charts/_rels/chart214.xml.rels><?xml version="1.0" encoding="UTF-8" standalone="yes"?>
<Relationships xmlns="http://schemas.openxmlformats.org/package/2006/relationships"><Relationship Id="rId1" Type="http://schemas.microsoft.com/office/2011/relationships/chartStyle" Target="style214.xml"/><Relationship Id="rId2" Type="http://schemas.microsoft.com/office/2011/relationships/chartColorStyle" Target="colors214.xml"/><Relationship Id="rId3" Type="http://schemas.openxmlformats.org/officeDocument/2006/relationships/package" Target="../embeddings/Microsoft_Excel_Worksheet214.xlsx"/></Relationships>
</file>

<file path=ppt/charts/_rels/chart215.xml.rels><?xml version="1.0" encoding="UTF-8" standalone="yes"?>
<Relationships xmlns="http://schemas.openxmlformats.org/package/2006/relationships"><Relationship Id="rId1" Type="http://schemas.microsoft.com/office/2011/relationships/chartStyle" Target="style215.xml"/><Relationship Id="rId2" Type="http://schemas.microsoft.com/office/2011/relationships/chartColorStyle" Target="colors215.xml"/><Relationship Id="rId3" Type="http://schemas.openxmlformats.org/officeDocument/2006/relationships/package" Target="../embeddings/Microsoft_Excel_Worksheet215.xlsx"/></Relationships>
</file>

<file path=ppt/charts/_rels/chart216.xml.rels><?xml version="1.0" encoding="UTF-8" standalone="yes"?>
<Relationships xmlns="http://schemas.openxmlformats.org/package/2006/relationships"><Relationship Id="rId1" Type="http://schemas.microsoft.com/office/2011/relationships/chartStyle" Target="style216.xml"/><Relationship Id="rId2" Type="http://schemas.microsoft.com/office/2011/relationships/chartColorStyle" Target="colors216.xml"/><Relationship Id="rId3" Type="http://schemas.openxmlformats.org/officeDocument/2006/relationships/package" Target="../embeddings/Microsoft_Excel_Worksheet216.xlsx"/></Relationships>
</file>

<file path=ppt/charts/_rels/chart217.xml.rels><?xml version="1.0" encoding="UTF-8" standalone="yes"?>
<Relationships xmlns="http://schemas.openxmlformats.org/package/2006/relationships"><Relationship Id="rId1" Type="http://schemas.microsoft.com/office/2011/relationships/chartStyle" Target="style217.xml"/><Relationship Id="rId2" Type="http://schemas.microsoft.com/office/2011/relationships/chartColorStyle" Target="colors217.xml"/><Relationship Id="rId3" Type="http://schemas.openxmlformats.org/officeDocument/2006/relationships/package" Target="../embeddings/Microsoft_Excel_Worksheet217.xlsx"/></Relationships>
</file>

<file path=ppt/charts/_rels/chart218.xml.rels><?xml version="1.0" encoding="UTF-8" standalone="yes"?>
<Relationships xmlns="http://schemas.openxmlformats.org/package/2006/relationships"><Relationship Id="rId1" Type="http://schemas.microsoft.com/office/2011/relationships/chartStyle" Target="style218.xml"/><Relationship Id="rId2" Type="http://schemas.microsoft.com/office/2011/relationships/chartColorStyle" Target="colors218.xml"/><Relationship Id="rId3" Type="http://schemas.openxmlformats.org/officeDocument/2006/relationships/package" Target="../embeddings/Microsoft_Excel_Worksheet218.xlsx"/></Relationships>
</file>

<file path=ppt/charts/_rels/chart219.xml.rels><?xml version="1.0" encoding="UTF-8" standalone="yes"?>
<Relationships xmlns="http://schemas.openxmlformats.org/package/2006/relationships"><Relationship Id="rId1" Type="http://schemas.microsoft.com/office/2011/relationships/chartStyle" Target="style219.xml"/><Relationship Id="rId2" Type="http://schemas.microsoft.com/office/2011/relationships/chartColorStyle" Target="colors219.xml"/><Relationship Id="rId3" Type="http://schemas.openxmlformats.org/officeDocument/2006/relationships/package" Target="../embeddings/Microsoft_Excel_Worksheet219.xlsx"/></Relationships>
</file>

<file path=ppt/charts/_rels/chart22.xml.rels><?xml version="1.0" encoding="UTF-8" standalone="yes"?>
<Relationships xmlns="http://schemas.openxmlformats.org/package/2006/relationships"><Relationship Id="rId1" Type="http://schemas.microsoft.com/office/2011/relationships/chartStyle" Target="style22.xml"/><Relationship Id="rId2" Type="http://schemas.microsoft.com/office/2011/relationships/chartColorStyle" Target="colors22.xml"/><Relationship Id="rId3" Type="http://schemas.openxmlformats.org/officeDocument/2006/relationships/package" Target="../embeddings/Microsoft_Excel_Worksheet22.xlsx"/></Relationships>
</file>

<file path=ppt/charts/_rels/chart220.xml.rels><?xml version="1.0" encoding="UTF-8" standalone="yes"?>
<Relationships xmlns="http://schemas.openxmlformats.org/package/2006/relationships"><Relationship Id="rId1" Type="http://schemas.microsoft.com/office/2011/relationships/chartStyle" Target="style220.xml"/><Relationship Id="rId2" Type="http://schemas.microsoft.com/office/2011/relationships/chartColorStyle" Target="colors220.xml"/><Relationship Id="rId3" Type="http://schemas.openxmlformats.org/officeDocument/2006/relationships/package" Target="../embeddings/Microsoft_Excel_Worksheet220.xlsx"/></Relationships>
</file>

<file path=ppt/charts/_rels/chart221.xml.rels><?xml version="1.0" encoding="UTF-8" standalone="yes"?>
<Relationships xmlns="http://schemas.openxmlformats.org/package/2006/relationships"><Relationship Id="rId1" Type="http://schemas.microsoft.com/office/2011/relationships/chartStyle" Target="style221.xml"/><Relationship Id="rId2" Type="http://schemas.microsoft.com/office/2011/relationships/chartColorStyle" Target="colors221.xml"/><Relationship Id="rId3" Type="http://schemas.openxmlformats.org/officeDocument/2006/relationships/package" Target="../embeddings/Microsoft_Excel_Worksheet221.xlsx"/></Relationships>
</file>

<file path=ppt/charts/_rels/chart222.xml.rels><?xml version="1.0" encoding="UTF-8" standalone="yes"?>
<Relationships xmlns="http://schemas.openxmlformats.org/package/2006/relationships"><Relationship Id="rId1" Type="http://schemas.microsoft.com/office/2011/relationships/chartStyle" Target="style222.xml"/><Relationship Id="rId2" Type="http://schemas.microsoft.com/office/2011/relationships/chartColorStyle" Target="colors222.xml"/><Relationship Id="rId3" Type="http://schemas.openxmlformats.org/officeDocument/2006/relationships/package" Target="../embeddings/Microsoft_Excel_Worksheet222.xlsx"/></Relationships>
</file>

<file path=ppt/charts/_rels/chart223.xml.rels><?xml version="1.0" encoding="UTF-8" standalone="yes"?>
<Relationships xmlns="http://schemas.openxmlformats.org/package/2006/relationships"><Relationship Id="rId1" Type="http://schemas.microsoft.com/office/2011/relationships/chartStyle" Target="style223.xml"/><Relationship Id="rId2" Type="http://schemas.microsoft.com/office/2011/relationships/chartColorStyle" Target="colors223.xml"/><Relationship Id="rId3" Type="http://schemas.openxmlformats.org/officeDocument/2006/relationships/package" Target="../embeddings/Microsoft_Excel_Worksheet223.xlsx"/></Relationships>
</file>

<file path=ppt/charts/_rels/chart224.xml.rels><?xml version="1.0" encoding="UTF-8" standalone="yes"?>
<Relationships xmlns="http://schemas.openxmlformats.org/package/2006/relationships"><Relationship Id="rId1" Type="http://schemas.microsoft.com/office/2011/relationships/chartStyle" Target="style224.xml"/><Relationship Id="rId2" Type="http://schemas.microsoft.com/office/2011/relationships/chartColorStyle" Target="colors224.xml"/><Relationship Id="rId3" Type="http://schemas.openxmlformats.org/officeDocument/2006/relationships/package" Target="../embeddings/Microsoft_Excel_Worksheet224.xlsx"/></Relationships>
</file>

<file path=ppt/charts/_rels/chart225.xml.rels><?xml version="1.0" encoding="UTF-8" standalone="yes"?>
<Relationships xmlns="http://schemas.openxmlformats.org/package/2006/relationships"><Relationship Id="rId1" Type="http://schemas.microsoft.com/office/2011/relationships/chartStyle" Target="style225.xml"/><Relationship Id="rId2" Type="http://schemas.microsoft.com/office/2011/relationships/chartColorStyle" Target="colors225.xml"/><Relationship Id="rId3" Type="http://schemas.openxmlformats.org/officeDocument/2006/relationships/package" Target="../embeddings/Microsoft_Excel_Worksheet225.xlsx"/></Relationships>
</file>

<file path=ppt/charts/_rels/chart226.xml.rels><?xml version="1.0" encoding="UTF-8" standalone="yes"?>
<Relationships xmlns="http://schemas.openxmlformats.org/package/2006/relationships"><Relationship Id="rId1" Type="http://schemas.microsoft.com/office/2011/relationships/chartStyle" Target="style226.xml"/><Relationship Id="rId2" Type="http://schemas.microsoft.com/office/2011/relationships/chartColorStyle" Target="colors226.xml"/><Relationship Id="rId3" Type="http://schemas.openxmlformats.org/officeDocument/2006/relationships/package" Target="../embeddings/Microsoft_Excel_Worksheet226.xlsx"/></Relationships>
</file>

<file path=ppt/charts/_rels/chart227.xml.rels><?xml version="1.0" encoding="UTF-8" standalone="yes"?>
<Relationships xmlns="http://schemas.openxmlformats.org/package/2006/relationships"><Relationship Id="rId1" Type="http://schemas.microsoft.com/office/2011/relationships/chartStyle" Target="style227.xml"/><Relationship Id="rId2" Type="http://schemas.microsoft.com/office/2011/relationships/chartColorStyle" Target="colors227.xml"/><Relationship Id="rId3" Type="http://schemas.openxmlformats.org/officeDocument/2006/relationships/package" Target="../embeddings/Microsoft_Excel_Worksheet227.xlsx"/></Relationships>
</file>

<file path=ppt/charts/_rels/chart228.xml.rels><?xml version="1.0" encoding="UTF-8" standalone="yes"?>
<Relationships xmlns="http://schemas.openxmlformats.org/package/2006/relationships"><Relationship Id="rId1" Type="http://schemas.microsoft.com/office/2011/relationships/chartStyle" Target="style228.xml"/><Relationship Id="rId2" Type="http://schemas.microsoft.com/office/2011/relationships/chartColorStyle" Target="colors228.xml"/><Relationship Id="rId3" Type="http://schemas.openxmlformats.org/officeDocument/2006/relationships/package" Target="../embeddings/Microsoft_Excel_Worksheet228.xlsx"/></Relationships>
</file>

<file path=ppt/charts/_rels/chart229.xml.rels><?xml version="1.0" encoding="UTF-8" standalone="yes"?>
<Relationships xmlns="http://schemas.openxmlformats.org/package/2006/relationships"><Relationship Id="rId1" Type="http://schemas.microsoft.com/office/2011/relationships/chartStyle" Target="style229.xml"/><Relationship Id="rId2" Type="http://schemas.microsoft.com/office/2011/relationships/chartColorStyle" Target="colors229.xml"/><Relationship Id="rId3" Type="http://schemas.openxmlformats.org/officeDocument/2006/relationships/package" Target="../embeddings/Microsoft_Excel_Worksheet229.xlsx"/></Relationships>
</file>

<file path=ppt/charts/_rels/chart23.xml.rels><?xml version="1.0" encoding="UTF-8" standalone="yes"?>
<Relationships xmlns="http://schemas.openxmlformats.org/package/2006/relationships"><Relationship Id="rId1" Type="http://schemas.microsoft.com/office/2011/relationships/chartStyle" Target="style23.xml"/><Relationship Id="rId2" Type="http://schemas.microsoft.com/office/2011/relationships/chartColorStyle" Target="colors23.xml"/><Relationship Id="rId3" Type="http://schemas.openxmlformats.org/officeDocument/2006/relationships/package" Target="../embeddings/Microsoft_Excel_Worksheet23.xlsx"/></Relationships>
</file>

<file path=ppt/charts/_rels/chart230.xml.rels><?xml version="1.0" encoding="UTF-8" standalone="yes"?>
<Relationships xmlns="http://schemas.openxmlformats.org/package/2006/relationships"><Relationship Id="rId1" Type="http://schemas.microsoft.com/office/2011/relationships/chartStyle" Target="style230.xml"/><Relationship Id="rId2" Type="http://schemas.microsoft.com/office/2011/relationships/chartColorStyle" Target="colors230.xml"/><Relationship Id="rId3" Type="http://schemas.openxmlformats.org/officeDocument/2006/relationships/package" Target="../embeddings/Microsoft_Excel_Worksheet230.xlsx"/></Relationships>
</file>

<file path=ppt/charts/_rels/chart231.xml.rels><?xml version="1.0" encoding="UTF-8" standalone="yes"?>
<Relationships xmlns="http://schemas.openxmlformats.org/package/2006/relationships"><Relationship Id="rId1" Type="http://schemas.microsoft.com/office/2011/relationships/chartStyle" Target="style231.xml"/><Relationship Id="rId2" Type="http://schemas.microsoft.com/office/2011/relationships/chartColorStyle" Target="colors231.xml"/><Relationship Id="rId3" Type="http://schemas.openxmlformats.org/officeDocument/2006/relationships/package" Target="../embeddings/Microsoft_Excel_Worksheet231.xlsx"/></Relationships>
</file>

<file path=ppt/charts/_rels/chart232.xml.rels><?xml version="1.0" encoding="UTF-8" standalone="yes"?>
<Relationships xmlns="http://schemas.openxmlformats.org/package/2006/relationships"><Relationship Id="rId1" Type="http://schemas.microsoft.com/office/2011/relationships/chartStyle" Target="style232.xml"/><Relationship Id="rId2" Type="http://schemas.microsoft.com/office/2011/relationships/chartColorStyle" Target="colors232.xml"/><Relationship Id="rId3" Type="http://schemas.openxmlformats.org/officeDocument/2006/relationships/package" Target="../embeddings/Microsoft_Excel_Worksheet232.xlsx"/></Relationships>
</file>

<file path=ppt/charts/_rels/chart233.xml.rels><?xml version="1.0" encoding="UTF-8" standalone="yes"?>
<Relationships xmlns="http://schemas.openxmlformats.org/package/2006/relationships"><Relationship Id="rId1" Type="http://schemas.microsoft.com/office/2011/relationships/chartStyle" Target="style233.xml"/><Relationship Id="rId2" Type="http://schemas.microsoft.com/office/2011/relationships/chartColorStyle" Target="colors233.xml"/><Relationship Id="rId3" Type="http://schemas.openxmlformats.org/officeDocument/2006/relationships/package" Target="../embeddings/Microsoft_Excel_Worksheet233.xlsx"/></Relationships>
</file>

<file path=ppt/charts/_rels/chart234.xml.rels><?xml version="1.0" encoding="UTF-8" standalone="yes"?>
<Relationships xmlns="http://schemas.openxmlformats.org/package/2006/relationships"><Relationship Id="rId1" Type="http://schemas.microsoft.com/office/2011/relationships/chartStyle" Target="style234.xml"/><Relationship Id="rId2" Type="http://schemas.microsoft.com/office/2011/relationships/chartColorStyle" Target="colors234.xml"/><Relationship Id="rId3" Type="http://schemas.openxmlformats.org/officeDocument/2006/relationships/package" Target="../embeddings/Microsoft_Excel_Worksheet234.xlsx"/></Relationships>
</file>

<file path=ppt/charts/_rels/chart235.xml.rels><?xml version="1.0" encoding="UTF-8" standalone="yes"?>
<Relationships xmlns="http://schemas.openxmlformats.org/package/2006/relationships"><Relationship Id="rId1" Type="http://schemas.microsoft.com/office/2011/relationships/chartStyle" Target="style235.xml"/><Relationship Id="rId2" Type="http://schemas.microsoft.com/office/2011/relationships/chartColorStyle" Target="colors235.xml"/><Relationship Id="rId3" Type="http://schemas.openxmlformats.org/officeDocument/2006/relationships/package" Target="../embeddings/Microsoft_Excel_Worksheet235.xlsx"/></Relationships>
</file>

<file path=ppt/charts/_rels/chart236.xml.rels><?xml version="1.0" encoding="UTF-8" standalone="yes"?>
<Relationships xmlns="http://schemas.openxmlformats.org/package/2006/relationships"><Relationship Id="rId1" Type="http://schemas.microsoft.com/office/2011/relationships/chartStyle" Target="style236.xml"/><Relationship Id="rId2" Type="http://schemas.microsoft.com/office/2011/relationships/chartColorStyle" Target="colors236.xml"/><Relationship Id="rId3" Type="http://schemas.openxmlformats.org/officeDocument/2006/relationships/package" Target="../embeddings/Microsoft_Excel_Worksheet236.xlsx"/></Relationships>
</file>

<file path=ppt/charts/_rels/chart237.xml.rels><?xml version="1.0" encoding="UTF-8" standalone="yes"?>
<Relationships xmlns="http://schemas.openxmlformats.org/package/2006/relationships"><Relationship Id="rId1" Type="http://schemas.microsoft.com/office/2011/relationships/chartStyle" Target="style237.xml"/><Relationship Id="rId2" Type="http://schemas.microsoft.com/office/2011/relationships/chartColorStyle" Target="colors237.xml"/><Relationship Id="rId3" Type="http://schemas.openxmlformats.org/officeDocument/2006/relationships/package" Target="../embeddings/Microsoft_Excel_Worksheet237.xlsx"/></Relationships>
</file>

<file path=ppt/charts/_rels/chart24.xml.rels><?xml version="1.0" encoding="UTF-8" standalone="yes"?>
<Relationships xmlns="http://schemas.openxmlformats.org/package/2006/relationships"><Relationship Id="rId1" Type="http://schemas.microsoft.com/office/2011/relationships/chartStyle" Target="style24.xml"/><Relationship Id="rId2" Type="http://schemas.microsoft.com/office/2011/relationships/chartColorStyle" Target="colors24.xml"/><Relationship Id="rId3" Type="http://schemas.openxmlformats.org/officeDocument/2006/relationships/package" Target="../embeddings/Microsoft_Excel_Worksheet24.xlsx"/></Relationships>
</file>

<file path=ppt/charts/_rels/chart25.xml.rels><?xml version="1.0" encoding="UTF-8" standalone="yes"?>
<Relationships xmlns="http://schemas.openxmlformats.org/package/2006/relationships"><Relationship Id="rId1" Type="http://schemas.microsoft.com/office/2011/relationships/chartStyle" Target="style25.xml"/><Relationship Id="rId2" Type="http://schemas.microsoft.com/office/2011/relationships/chartColorStyle" Target="colors25.xml"/><Relationship Id="rId3" Type="http://schemas.openxmlformats.org/officeDocument/2006/relationships/package" Target="../embeddings/Microsoft_Excel_Worksheet25.xlsx"/></Relationships>
</file>

<file path=ppt/charts/_rels/chart26.xml.rels><?xml version="1.0" encoding="UTF-8" standalone="yes"?>
<Relationships xmlns="http://schemas.openxmlformats.org/package/2006/relationships"><Relationship Id="rId1" Type="http://schemas.microsoft.com/office/2011/relationships/chartStyle" Target="style26.xml"/><Relationship Id="rId2" Type="http://schemas.microsoft.com/office/2011/relationships/chartColorStyle" Target="colors26.xml"/><Relationship Id="rId3" Type="http://schemas.openxmlformats.org/officeDocument/2006/relationships/package" Target="../embeddings/Microsoft_Excel_Worksheet26.xlsx"/></Relationships>
</file>

<file path=ppt/charts/_rels/chart27.xml.rels><?xml version="1.0" encoding="UTF-8" standalone="yes"?>
<Relationships xmlns="http://schemas.openxmlformats.org/package/2006/relationships"><Relationship Id="rId1" Type="http://schemas.microsoft.com/office/2011/relationships/chartStyle" Target="style27.xml"/><Relationship Id="rId2" Type="http://schemas.microsoft.com/office/2011/relationships/chartColorStyle" Target="colors27.xml"/><Relationship Id="rId3" Type="http://schemas.openxmlformats.org/officeDocument/2006/relationships/package" Target="../embeddings/Microsoft_Excel_Worksheet27.xlsx"/></Relationships>
</file>

<file path=ppt/charts/_rels/chart28.xml.rels><?xml version="1.0" encoding="UTF-8" standalone="yes"?>
<Relationships xmlns="http://schemas.openxmlformats.org/package/2006/relationships"><Relationship Id="rId1" Type="http://schemas.microsoft.com/office/2011/relationships/chartStyle" Target="style28.xml"/><Relationship Id="rId2" Type="http://schemas.microsoft.com/office/2011/relationships/chartColorStyle" Target="colors28.xml"/><Relationship Id="rId3" Type="http://schemas.openxmlformats.org/officeDocument/2006/relationships/package" Target="../embeddings/Microsoft_Excel_Worksheet28.xlsx"/></Relationships>
</file>

<file path=ppt/charts/_rels/chart29.xml.rels><?xml version="1.0" encoding="UTF-8" standalone="yes"?>
<Relationships xmlns="http://schemas.openxmlformats.org/package/2006/relationships"><Relationship Id="rId1" Type="http://schemas.microsoft.com/office/2011/relationships/chartStyle" Target="style29.xml"/><Relationship Id="rId2" Type="http://schemas.microsoft.com/office/2011/relationships/chartColorStyle" Target="colors29.xml"/><Relationship Id="rId3" Type="http://schemas.openxmlformats.org/officeDocument/2006/relationships/package" Target="../embeddings/Microsoft_Excel_Worksheet29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3.xlsx"/></Relationships>
</file>

<file path=ppt/charts/_rels/chart30.xml.rels><?xml version="1.0" encoding="UTF-8" standalone="yes"?>
<Relationships xmlns="http://schemas.openxmlformats.org/package/2006/relationships"><Relationship Id="rId1" Type="http://schemas.microsoft.com/office/2011/relationships/chartStyle" Target="style30.xml"/><Relationship Id="rId2" Type="http://schemas.microsoft.com/office/2011/relationships/chartColorStyle" Target="colors30.xml"/><Relationship Id="rId3" Type="http://schemas.openxmlformats.org/officeDocument/2006/relationships/package" Target="../embeddings/Microsoft_Excel_Worksheet30.xlsx"/></Relationships>
</file>

<file path=ppt/charts/_rels/chart31.xml.rels><?xml version="1.0" encoding="UTF-8" standalone="yes"?>
<Relationships xmlns="http://schemas.openxmlformats.org/package/2006/relationships"><Relationship Id="rId1" Type="http://schemas.microsoft.com/office/2011/relationships/chartStyle" Target="style31.xml"/><Relationship Id="rId2" Type="http://schemas.microsoft.com/office/2011/relationships/chartColorStyle" Target="colors31.xml"/><Relationship Id="rId3" Type="http://schemas.openxmlformats.org/officeDocument/2006/relationships/package" Target="../embeddings/Microsoft_Excel_Worksheet31.xlsx"/></Relationships>
</file>

<file path=ppt/charts/_rels/chart32.xml.rels><?xml version="1.0" encoding="UTF-8" standalone="yes"?>
<Relationships xmlns="http://schemas.openxmlformats.org/package/2006/relationships"><Relationship Id="rId1" Type="http://schemas.microsoft.com/office/2011/relationships/chartStyle" Target="style32.xml"/><Relationship Id="rId2" Type="http://schemas.microsoft.com/office/2011/relationships/chartColorStyle" Target="colors32.xml"/><Relationship Id="rId3" Type="http://schemas.openxmlformats.org/officeDocument/2006/relationships/package" Target="../embeddings/Microsoft_Excel_Worksheet32.xlsx"/></Relationships>
</file>

<file path=ppt/charts/_rels/chart33.xml.rels><?xml version="1.0" encoding="UTF-8" standalone="yes"?>
<Relationships xmlns="http://schemas.openxmlformats.org/package/2006/relationships"><Relationship Id="rId1" Type="http://schemas.microsoft.com/office/2011/relationships/chartStyle" Target="style33.xml"/><Relationship Id="rId2" Type="http://schemas.microsoft.com/office/2011/relationships/chartColorStyle" Target="colors33.xml"/><Relationship Id="rId3" Type="http://schemas.openxmlformats.org/officeDocument/2006/relationships/package" Target="../embeddings/Microsoft_Excel_Worksheet33.xlsx"/></Relationships>
</file>

<file path=ppt/charts/_rels/chart34.xml.rels><?xml version="1.0" encoding="UTF-8" standalone="yes"?>
<Relationships xmlns="http://schemas.openxmlformats.org/package/2006/relationships"><Relationship Id="rId1" Type="http://schemas.microsoft.com/office/2011/relationships/chartStyle" Target="style34.xml"/><Relationship Id="rId2" Type="http://schemas.microsoft.com/office/2011/relationships/chartColorStyle" Target="colors34.xml"/><Relationship Id="rId3" Type="http://schemas.openxmlformats.org/officeDocument/2006/relationships/package" Target="../embeddings/Microsoft_Excel_Worksheet34.xlsx"/></Relationships>
</file>

<file path=ppt/charts/_rels/chart35.xml.rels><?xml version="1.0" encoding="UTF-8" standalone="yes"?>
<Relationships xmlns="http://schemas.openxmlformats.org/package/2006/relationships"><Relationship Id="rId1" Type="http://schemas.microsoft.com/office/2011/relationships/chartStyle" Target="style35.xml"/><Relationship Id="rId2" Type="http://schemas.microsoft.com/office/2011/relationships/chartColorStyle" Target="colors35.xml"/><Relationship Id="rId3" Type="http://schemas.openxmlformats.org/officeDocument/2006/relationships/package" Target="../embeddings/Microsoft_Excel_Worksheet35.xlsx"/></Relationships>
</file>

<file path=ppt/charts/_rels/chart36.xml.rels><?xml version="1.0" encoding="UTF-8" standalone="yes"?>
<Relationships xmlns="http://schemas.openxmlformats.org/package/2006/relationships"><Relationship Id="rId1" Type="http://schemas.microsoft.com/office/2011/relationships/chartStyle" Target="style36.xml"/><Relationship Id="rId2" Type="http://schemas.microsoft.com/office/2011/relationships/chartColorStyle" Target="colors36.xml"/><Relationship Id="rId3" Type="http://schemas.openxmlformats.org/officeDocument/2006/relationships/package" Target="../embeddings/Microsoft_Excel_Worksheet36.xlsx"/></Relationships>
</file>

<file path=ppt/charts/_rels/chart37.xml.rels><?xml version="1.0" encoding="UTF-8" standalone="yes"?>
<Relationships xmlns="http://schemas.openxmlformats.org/package/2006/relationships"><Relationship Id="rId1" Type="http://schemas.microsoft.com/office/2011/relationships/chartStyle" Target="style37.xml"/><Relationship Id="rId2" Type="http://schemas.microsoft.com/office/2011/relationships/chartColorStyle" Target="colors37.xml"/><Relationship Id="rId3" Type="http://schemas.openxmlformats.org/officeDocument/2006/relationships/package" Target="../embeddings/Microsoft_Excel_Worksheet37.xlsx"/></Relationships>
</file>

<file path=ppt/charts/_rels/chart38.xml.rels><?xml version="1.0" encoding="UTF-8" standalone="yes"?>
<Relationships xmlns="http://schemas.openxmlformats.org/package/2006/relationships"><Relationship Id="rId1" Type="http://schemas.microsoft.com/office/2011/relationships/chartStyle" Target="style38.xml"/><Relationship Id="rId2" Type="http://schemas.microsoft.com/office/2011/relationships/chartColorStyle" Target="colors38.xml"/><Relationship Id="rId3" Type="http://schemas.openxmlformats.org/officeDocument/2006/relationships/package" Target="../embeddings/Microsoft_Excel_Worksheet38.xlsx"/></Relationships>
</file>

<file path=ppt/charts/_rels/chart39.xml.rels><?xml version="1.0" encoding="UTF-8" standalone="yes"?>
<Relationships xmlns="http://schemas.openxmlformats.org/package/2006/relationships"><Relationship Id="rId1" Type="http://schemas.microsoft.com/office/2011/relationships/chartStyle" Target="style39.xml"/><Relationship Id="rId2" Type="http://schemas.microsoft.com/office/2011/relationships/chartColorStyle" Target="colors39.xml"/><Relationship Id="rId3" Type="http://schemas.openxmlformats.org/officeDocument/2006/relationships/package" Target="../embeddings/Microsoft_Excel_Worksheet39.xlsx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package" Target="../embeddings/Microsoft_Excel_Worksheet4.xlsx"/></Relationships>
</file>

<file path=ppt/charts/_rels/chart40.xml.rels><?xml version="1.0" encoding="UTF-8" standalone="yes"?>
<Relationships xmlns="http://schemas.openxmlformats.org/package/2006/relationships"><Relationship Id="rId1" Type="http://schemas.microsoft.com/office/2011/relationships/chartStyle" Target="style40.xml"/><Relationship Id="rId2" Type="http://schemas.microsoft.com/office/2011/relationships/chartColorStyle" Target="colors40.xml"/><Relationship Id="rId3" Type="http://schemas.openxmlformats.org/officeDocument/2006/relationships/package" Target="../embeddings/Microsoft_Excel_Worksheet40.xlsx"/></Relationships>
</file>

<file path=ppt/charts/_rels/chart41.xml.rels><?xml version="1.0" encoding="UTF-8" standalone="yes"?>
<Relationships xmlns="http://schemas.openxmlformats.org/package/2006/relationships"><Relationship Id="rId1" Type="http://schemas.microsoft.com/office/2011/relationships/chartStyle" Target="style41.xml"/><Relationship Id="rId2" Type="http://schemas.microsoft.com/office/2011/relationships/chartColorStyle" Target="colors41.xml"/><Relationship Id="rId3" Type="http://schemas.openxmlformats.org/officeDocument/2006/relationships/package" Target="../embeddings/Microsoft_Excel_Worksheet41.xlsx"/></Relationships>
</file>

<file path=ppt/charts/_rels/chart42.xml.rels><?xml version="1.0" encoding="UTF-8" standalone="yes"?>
<Relationships xmlns="http://schemas.openxmlformats.org/package/2006/relationships"><Relationship Id="rId1" Type="http://schemas.microsoft.com/office/2011/relationships/chartStyle" Target="style42.xml"/><Relationship Id="rId2" Type="http://schemas.microsoft.com/office/2011/relationships/chartColorStyle" Target="colors42.xml"/><Relationship Id="rId3" Type="http://schemas.openxmlformats.org/officeDocument/2006/relationships/package" Target="../embeddings/Microsoft_Excel_Worksheet42.xlsx"/></Relationships>
</file>

<file path=ppt/charts/_rels/chart43.xml.rels><?xml version="1.0" encoding="UTF-8" standalone="yes"?>
<Relationships xmlns="http://schemas.openxmlformats.org/package/2006/relationships"><Relationship Id="rId1" Type="http://schemas.microsoft.com/office/2011/relationships/chartStyle" Target="style43.xml"/><Relationship Id="rId2" Type="http://schemas.microsoft.com/office/2011/relationships/chartColorStyle" Target="colors43.xml"/><Relationship Id="rId3" Type="http://schemas.openxmlformats.org/officeDocument/2006/relationships/package" Target="../embeddings/Microsoft_Excel_Worksheet43.xlsx"/></Relationships>
</file>

<file path=ppt/charts/_rels/chart44.xml.rels><?xml version="1.0" encoding="UTF-8" standalone="yes"?>
<Relationships xmlns="http://schemas.openxmlformats.org/package/2006/relationships"><Relationship Id="rId1" Type="http://schemas.microsoft.com/office/2011/relationships/chartStyle" Target="style44.xml"/><Relationship Id="rId2" Type="http://schemas.microsoft.com/office/2011/relationships/chartColorStyle" Target="colors44.xml"/><Relationship Id="rId3" Type="http://schemas.openxmlformats.org/officeDocument/2006/relationships/package" Target="../embeddings/Microsoft_Excel_Worksheet44.xlsx"/></Relationships>
</file>

<file path=ppt/charts/_rels/chart45.xml.rels><?xml version="1.0" encoding="UTF-8" standalone="yes"?>
<Relationships xmlns="http://schemas.openxmlformats.org/package/2006/relationships"><Relationship Id="rId1" Type="http://schemas.microsoft.com/office/2011/relationships/chartStyle" Target="style45.xml"/><Relationship Id="rId2" Type="http://schemas.microsoft.com/office/2011/relationships/chartColorStyle" Target="colors45.xml"/><Relationship Id="rId3" Type="http://schemas.openxmlformats.org/officeDocument/2006/relationships/package" Target="../embeddings/Microsoft_Excel_Worksheet45.xlsx"/></Relationships>
</file>

<file path=ppt/charts/_rels/chart46.xml.rels><?xml version="1.0" encoding="UTF-8" standalone="yes"?>
<Relationships xmlns="http://schemas.openxmlformats.org/package/2006/relationships"><Relationship Id="rId1" Type="http://schemas.microsoft.com/office/2011/relationships/chartStyle" Target="style46.xml"/><Relationship Id="rId2" Type="http://schemas.microsoft.com/office/2011/relationships/chartColorStyle" Target="colors46.xml"/><Relationship Id="rId3" Type="http://schemas.openxmlformats.org/officeDocument/2006/relationships/package" Target="../embeddings/Microsoft_Excel_Worksheet46.xlsx"/></Relationships>
</file>

<file path=ppt/charts/_rels/chart47.xml.rels><?xml version="1.0" encoding="UTF-8" standalone="yes"?>
<Relationships xmlns="http://schemas.openxmlformats.org/package/2006/relationships"><Relationship Id="rId1" Type="http://schemas.microsoft.com/office/2011/relationships/chartStyle" Target="style47.xml"/><Relationship Id="rId2" Type="http://schemas.microsoft.com/office/2011/relationships/chartColorStyle" Target="colors47.xml"/><Relationship Id="rId3" Type="http://schemas.openxmlformats.org/officeDocument/2006/relationships/package" Target="../embeddings/Microsoft_Excel_Worksheet47.xlsx"/></Relationships>
</file>

<file path=ppt/charts/_rels/chart48.xml.rels><?xml version="1.0" encoding="UTF-8" standalone="yes"?>
<Relationships xmlns="http://schemas.openxmlformats.org/package/2006/relationships"><Relationship Id="rId1" Type="http://schemas.microsoft.com/office/2011/relationships/chartStyle" Target="style48.xml"/><Relationship Id="rId2" Type="http://schemas.microsoft.com/office/2011/relationships/chartColorStyle" Target="colors48.xml"/><Relationship Id="rId3" Type="http://schemas.openxmlformats.org/officeDocument/2006/relationships/package" Target="../embeddings/Microsoft_Excel_Worksheet48.xlsx"/></Relationships>
</file>

<file path=ppt/charts/_rels/chart49.xml.rels><?xml version="1.0" encoding="UTF-8" standalone="yes"?>
<Relationships xmlns="http://schemas.openxmlformats.org/package/2006/relationships"><Relationship Id="rId1" Type="http://schemas.microsoft.com/office/2011/relationships/chartStyle" Target="style49.xml"/><Relationship Id="rId2" Type="http://schemas.microsoft.com/office/2011/relationships/chartColorStyle" Target="colors49.xml"/><Relationship Id="rId3" Type="http://schemas.openxmlformats.org/officeDocument/2006/relationships/package" Target="../embeddings/Microsoft_Excel_Worksheet49.xlsx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package" Target="../embeddings/Microsoft_Excel_Worksheet5.xlsx"/></Relationships>
</file>

<file path=ppt/charts/_rels/chart50.xml.rels><?xml version="1.0" encoding="UTF-8" standalone="yes"?>
<Relationships xmlns="http://schemas.openxmlformats.org/package/2006/relationships"><Relationship Id="rId1" Type="http://schemas.microsoft.com/office/2011/relationships/chartStyle" Target="style50.xml"/><Relationship Id="rId2" Type="http://schemas.microsoft.com/office/2011/relationships/chartColorStyle" Target="colors50.xml"/><Relationship Id="rId3" Type="http://schemas.openxmlformats.org/officeDocument/2006/relationships/package" Target="../embeddings/Microsoft_Excel_Worksheet50.xlsx"/></Relationships>
</file>

<file path=ppt/charts/_rels/chart51.xml.rels><?xml version="1.0" encoding="UTF-8" standalone="yes"?>
<Relationships xmlns="http://schemas.openxmlformats.org/package/2006/relationships"><Relationship Id="rId1" Type="http://schemas.microsoft.com/office/2011/relationships/chartStyle" Target="style51.xml"/><Relationship Id="rId2" Type="http://schemas.microsoft.com/office/2011/relationships/chartColorStyle" Target="colors51.xml"/><Relationship Id="rId3" Type="http://schemas.openxmlformats.org/officeDocument/2006/relationships/package" Target="../embeddings/Microsoft_Excel_Worksheet51.xlsx"/></Relationships>
</file>

<file path=ppt/charts/_rels/chart52.xml.rels><?xml version="1.0" encoding="UTF-8" standalone="yes"?>
<Relationships xmlns="http://schemas.openxmlformats.org/package/2006/relationships"><Relationship Id="rId1" Type="http://schemas.microsoft.com/office/2011/relationships/chartStyle" Target="style52.xml"/><Relationship Id="rId2" Type="http://schemas.microsoft.com/office/2011/relationships/chartColorStyle" Target="colors52.xml"/><Relationship Id="rId3" Type="http://schemas.openxmlformats.org/officeDocument/2006/relationships/package" Target="../embeddings/Microsoft_Excel_Worksheet52.xlsx"/></Relationships>
</file>

<file path=ppt/charts/_rels/chart53.xml.rels><?xml version="1.0" encoding="UTF-8" standalone="yes"?>
<Relationships xmlns="http://schemas.openxmlformats.org/package/2006/relationships"><Relationship Id="rId1" Type="http://schemas.microsoft.com/office/2011/relationships/chartStyle" Target="style53.xml"/><Relationship Id="rId2" Type="http://schemas.microsoft.com/office/2011/relationships/chartColorStyle" Target="colors53.xml"/><Relationship Id="rId3" Type="http://schemas.openxmlformats.org/officeDocument/2006/relationships/package" Target="../embeddings/Microsoft_Excel_Worksheet53.xlsx"/></Relationships>
</file>

<file path=ppt/charts/_rels/chart54.xml.rels><?xml version="1.0" encoding="UTF-8" standalone="yes"?>
<Relationships xmlns="http://schemas.openxmlformats.org/package/2006/relationships"><Relationship Id="rId1" Type="http://schemas.microsoft.com/office/2011/relationships/chartStyle" Target="style54.xml"/><Relationship Id="rId2" Type="http://schemas.microsoft.com/office/2011/relationships/chartColorStyle" Target="colors54.xml"/><Relationship Id="rId3" Type="http://schemas.openxmlformats.org/officeDocument/2006/relationships/package" Target="../embeddings/Microsoft_Excel_Worksheet54.xlsx"/></Relationships>
</file>

<file path=ppt/charts/_rels/chart55.xml.rels><?xml version="1.0" encoding="UTF-8" standalone="yes"?>
<Relationships xmlns="http://schemas.openxmlformats.org/package/2006/relationships"><Relationship Id="rId1" Type="http://schemas.microsoft.com/office/2011/relationships/chartStyle" Target="style55.xml"/><Relationship Id="rId2" Type="http://schemas.microsoft.com/office/2011/relationships/chartColorStyle" Target="colors55.xml"/><Relationship Id="rId3" Type="http://schemas.openxmlformats.org/officeDocument/2006/relationships/package" Target="../embeddings/Microsoft_Excel_Worksheet55.xlsx"/></Relationships>
</file>

<file path=ppt/charts/_rels/chart56.xml.rels><?xml version="1.0" encoding="UTF-8" standalone="yes"?>
<Relationships xmlns="http://schemas.openxmlformats.org/package/2006/relationships"><Relationship Id="rId1" Type="http://schemas.microsoft.com/office/2011/relationships/chartStyle" Target="style56.xml"/><Relationship Id="rId2" Type="http://schemas.microsoft.com/office/2011/relationships/chartColorStyle" Target="colors56.xml"/><Relationship Id="rId3" Type="http://schemas.openxmlformats.org/officeDocument/2006/relationships/package" Target="../embeddings/Microsoft_Excel_Worksheet56.xlsx"/></Relationships>
</file>

<file path=ppt/charts/_rels/chart57.xml.rels><?xml version="1.0" encoding="UTF-8" standalone="yes"?>
<Relationships xmlns="http://schemas.openxmlformats.org/package/2006/relationships"><Relationship Id="rId1" Type="http://schemas.microsoft.com/office/2011/relationships/chartStyle" Target="style57.xml"/><Relationship Id="rId2" Type="http://schemas.microsoft.com/office/2011/relationships/chartColorStyle" Target="colors57.xml"/><Relationship Id="rId3" Type="http://schemas.openxmlformats.org/officeDocument/2006/relationships/package" Target="../embeddings/Microsoft_Excel_Worksheet57.xlsx"/></Relationships>
</file>

<file path=ppt/charts/_rels/chart58.xml.rels><?xml version="1.0" encoding="UTF-8" standalone="yes"?>
<Relationships xmlns="http://schemas.openxmlformats.org/package/2006/relationships"><Relationship Id="rId1" Type="http://schemas.microsoft.com/office/2011/relationships/chartStyle" Target="style58.xml"/><Relationship Id="rId2" Type="http://schemas.microsoft.com/office/2011/relationships/chartColorStyle" Target="colors58.xml"/><Relationship Id="rId3" Type="http://schemas.openxmlformats.org/officeDocument/2006/relationships/package" Target="../embeddings/Microsoft_Excel_Worksheet58.xlsx"/></Relationships>
</file>

<file path=ppt/charts/_rels/chart59.xml.rels><?xml version="1.0" encoding="UTF-8" standalone="yes"?>
<Relationships xmlns="http://schemas.openxmlformats.org/package/2006/relationships"><Relationship Id="rId1" Type="http://schemas.microsoft.com/office/2011/relationships/chartStyle" Target="style59.xml"/><Relationship Id="rId2" Type="http://schemas.microsoft.com/office/2011/relationships/chartColorStyle" Target="colors59.xml"/><Relationship Id="rId3" Type="http://schemas.openxmlformats.org/officeDocument/2006/relationships/package" Target="../embeddings/Microsoft_Excel_Worksheet59.xlsx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package" Target="../embeddings/Microsoft_Excel_Worksheet6.xlsx"/></Relationships>
</file>

<file path=ppt/charts/_rels/chart60.xml.rels><?xml version="1.0" encoding="UTF-8" standalone="yes"?>
<Relationships xmlns="http://schemas.openxmlformats.org/package/2006/relationships"><Relationship Id="rId1" Type="http://schemas.microsoft.com/office/2011/relationships/chartStyle" Target="style60.xml"/><Relationship Id="rId2" Type="http://schemas.microsoft.com/office/2011/relationships/chartColorStyle" Target="colors60.xml"/><Relationship Id="rId3" Type="http://schemas.openxmlformats.org/officeDocument/2006/relationships/package" Target="../embeddings/Microsoft_Excel_Worksheet60.xlsx"/></Relationships>
</file>

<file path=ppt/charts/_rels/chart61.xml.rels><?xml version="1.0" encoding="UTF-8" standalone="yes"?>
<Relationships xmlns="http://schemas.openxmlformats.org/package/2006/relationships"><Relationship Id="rId1" Type="http://schemas.microsoft.com/office/2011/relationships/chartStyle" Target="style61.xml"/><Relationship Id="rId2" Type="http://schemas.microsoft.com/office/2011/relationships/chartColorStyle" Target="colors61.xml"/><Relationship Id="rId3" Type="http://schemas.openxmlformats.org/officeDocument/2006/relationships/package" Target="../embeddings/Microsoft_Excel_Worksheet61.xlsx"/></Relationships>
</file>

<file path=ppt/charts/_rels/chart62.xml.rels><?xml version="1.0" encoding="UTF-8" standalone="yes"?>
<Relationships xmlns="http://schemas.openxmlformats.org/package/2006/relationships"><Relationship Id="rId1" Type="http://schemas.microsoft.com/office/2011/relationships/chartStyle" Target="style62.xml"/><Relationship Id="rId2" Type="http://schemas.microsoft.com/office/2011/relationships/chartColorStyle" Target="colors62.xml"/><Relationship Id="rId3" Type="http://schemas.openxmlformats.org/officeDocument/2006/relationships/package" Target="../embeddings/Microsoft_Excel_Worksheet62.xlsx"/></Relationships>
</file>

<file path=ppt/charts/_rels/chart63.xml.rels><?xml version="1.0" encoding="UTF-8" standalone="yes"?>
<Relationships xmlns="http://schemas.openxmlformats.org/package/2006/relationships"><Relationship Id="rId1" Type="http://schemas.microsoft.com/office/2011/relationships/chartStyle" Target="style63.xml"/><Relationship Id="rId2" Type="http://schemas.microsoft.com/office/2011/relationships/chartColorStyle" Target="colors63.xml"/><Relationship Id="rId3" Type="http://schemas.openxmlformats.org/officeDocument/2006/relationships/package" Target="../embeddings/Microsoft_Excel_Worksheet63.xlsx"/></Relationships>
</file>

<file path=ppt/charts/_rels/chart64.xml.rels><?xml version="1.0" encoding="UTF-8" standalone="yes"?>
<Relationships xmlns="http://schemas.openxmlformats.org/package/2006/relationships"><Relationship Id="rId1" Type="http://schemas.microsoft.com/office/2011/relationships/chartStyle" Target="style64.xml"/><Relationship Id="rId2" Type="http://schemas.microsoft.com/office/2011/relationships/chartColorStyle" Target="colors64.xml"/><Relationship Id="rId3" Type="http://schemas.openxmlformats.org/officeDocument/2006/relationships/package" Target="../embeddings/Microsoft_Excel_Worksheet64.xlsx"/></Relationships>
</file>

<file path=ppt/charts/_rels/chart65.xml.rels><?xml version="1.0" encoding="UTF-8" standalone="yes"?>
<Relationships xmlns="http://schemas.openxmlformats.org/package/2006/relationships"><Relationship Id="rId1" Type="http://schemas.microsoft.com/office/2011/relationships/chartStyle" Target="style65.xml"/><Relationship Id="rId2" Type="http://schemas.microsoft.com/office/2011/relationships/chartColorStyle" Target="colors65.xml"/><Relationship Id="rId3" Type="http://schemas.openxmlformats.org/officeDocument/2006/relationships/package" Target="../embeddings/Microsoft_Excel_Worksheet65.xlsx"/></Relationships>
</file>

<file path=ppt/charts/_rels/chart66.xml.rels><?xml version="1.0" encoding="UTF-8" standalone="yes"?>
<Relationships xmlns="http://schemas.openxmlformats.org/package/2006/relationships"><Relationship Id="rId1" Type="http://schemas.microsoft.com/office/2011/relationships/chartStyle" Target="style66.xml"/><Relationship Id="rId2" Type="http://schemas.microsoft.com/office/2011/relationships/chartColorStyle" Target="colors66.xml"/><Relationship Id="rId3" Type="http://schemas.openxmlformats.org/officeDocument/2006/relationships/package" Target="../embeddings/Microsoft_Excel_Worksheet66.xlsx"/></Relationships>
</file>

<file path=ppt/charts/_rels/chart67.xml.rels><?xml version="1.0" encoding="UTF-8" standalone="yes"?>
<Relationships xmlns="http://schemas.openxmlformats.org/package/2006/relationships"><Relationship Id="rId1" Type="http://schemas.microsoft.com/office/2011/relationships/chartStyle" Target="style67.xml"/><Relationship Id="rId2" Type="http://schemas.microsoft.com/office/2011/relationships/chartColorStyle" Target="colors67.xml"/><Relationship Id="rId3" Type="http://schemas.openxmlformats.org/officeDocument/2006/relationships/package" Target="../embeddings/Microsoft_Excel_Worksheet67.xlsx"/></Relationships>
</file>

<file path=ppt/charts/_rels/chart68.xml.rels><?xml version="1.0" encoding="UTF-8" standalone="yes"?>
<Relationships xmlns="http://schemas.openxmlformats.org/package/2006/relationships"><Relationship Id="rId1" Type="http://schemas.microsoft.com/office/2011/relationships/chartStyle" Target="style68.xml"/><Relationship Id="rId2" Type="http://schemas.microsoft.com/office/2011/relationships/chartColorStyle" Target="colors68.xml"/><Relationship Id="rId3" Type="http://schemas.openxmlformats.org/officeDocument/2006/relationships/package" Target="../embeddings/Microsoft_Excel_Worksheet68.xlsx"/></Relationships>
</file>

<file path=ppt/charts/_rels/chart69.xml.rels><?xml version="1.0" encoding="UTF-8" standalone="yes"?>
<Relationships xmlns="http://schemas.openxmlformats.org/package/2006/relationships"><Relationship Id="rId1" Type="http://schemas.microsoft.com/office/2011/relationships/chartStyle" Target="style69.xml"/><Relationship Id="rId2" Type="http://schemas.microsoft.com/office/2011/relationships/chartColorStyle" Target="colors69.xml"/><Relationship Id="rId3" Type="http://schemas.openxmlformats.org/officeDocument/2006/relationships/package" Target="../embeddings/Microsoft_Excel_Worksheet69.xlsx"/></Relationships>
</file>

<file path=ppt/charts/_rels/chart7.xml.rels><?xml version="1.0" encoding="UTF-8" standalone="yes"?>
<Relationships xmlns="http://schemas.openxmlformats.org/package/2006/relationships"><Relationship Id="rId1" Type="http://schemas.microsoft.com/office/2011/relationships/chartStyle" Target="style7.xml"/><Relationship Id="rId2" Type="http://schemas.microsoft.com/office/2011/relationships/chartColorStyle" Target="colors7.xml"/><Relationship Id="rId3" Type="http://schemas.openxmlformats.org/officeDocument/2006/relationships/package" Target="../embeddings/Microsoft_Excel_Worksheet7.xlsx"/></Relationships>
</file>

<file path=ppt/charts/_rels/chart70.xml.rels><?xml version="1.0" encoding="UTF-8" standalone="yes"?>
<Relationships xmlns="http://schemas.openxmlformats.org/package/2006/relationships"><Relationship Id="rId1" Type="http://schemas.microsoft.com/office/2011/relationships/chartStyle" Target="style70.xml"/><Relationship Id="rId2" Type="http://schemas.microsoft.com/office/2011/relationships/chartColorStyle" Target="colors70.xml"/><Relationship Id="rId3" Type="http://schemas.openxmlformats.org/officeDocument/2006/relationships/package" Target="../embeddings/Microsoft_Excel_Worksheet70.xlsx"/></Relationships>
</file>

<file path=ppt/charts/_rels/chart71.xml.rels><?xml version="1.0" encoding="UTF-8" standalone="yes"?>
<Relationships xmlns="http://schemas.openxmlformats.org/package/2006/relationships"><Relationship Id="rId1" Type="http://schemas.microsoft.com/office/2011/relationships/chartStyle" Target="style71.xml"/><Relationship Id="rId2" Type="http://schemas.microsoft.com/office/2011/relationships/chartColorStyle" Target="colors71.xml"/><Relationship Id="rId3" Type="http://schemas.openxmlformats.org/officeDocument/2006/relationships/package" Target="../embeddings/Microsoft_Excel_Worksheet71.xlsx"/></Relationships>
</file>

<file path=ppt/charts/_rels/chart72.xml.rels><?xml version="1.0" encoding="UTF-8" standalone="yes"?>
<Relationships xmlns="http://schemas.openxmlformats.org/package/2006/relationships"><Relationship Id="rId1" Type="http://schemas.microsoft.com/office/2011/relationships/chartStyle" Target="style72.xml"/><Relationship Id="rId2" Type="http://schemas.microsoft.com/office/2011/relationships/chartColorStyle" Target="colors72.xml"/><Relationship Id="rId3" Type="http://schemas.openxmlformats.org/officeDocument/2006/relationships/package" Target="../embeddings/Microsoft_Excel_Worksheet72.xlsx"/></Relationships>
</file>

<file path=ppt/charts/_rels/chart73.xml.rels><?xml version="1.0" encoding="UTF-8" standalone="yes"?>
<Relationships xmlns="http://schemas.openxmlformats.org/package/2006/relationships"><Relationship Id="rId1" Type="http://schemas.microsoft.com/office/2011/relationships/chartStyle" Target="style73.xml"/><Relationship Id="rId2" Type="http://schemas.microsoft.com/office/2011/relationships/chartColorStyle" Target="colors73.xml"/><Relationship Id="rId3" Type="http://schemas.openxmlformats.org/officeDocument/2006/relationships/package" Target="../embeddings/Microsoft_Excel_Worksheet73.xlsx"/></Relationships>
</file>

<file path=ppt/charts/_rels/chart74.xml.rels><?xml version="1.0" encoding="UTF-8" standalone="yes"?>
<Relationships xmlns="http://schemas.openxmlformats.org/package/2006/relationships"><Relationship Id="rId1" Type="http://schemas.microsoft.com/office/2011/relationships/chartStyle" Target="style74.xml"/><Relationship Id="rId2" Type="http://schemas.microsoft.com/office/2011/relationships/chartColorStyle" Target="colors74.xml"/><Relationship Id="rId3" Type="http://schemas.openxmlformats.org/officeDocument/2006/relationships/package" Target="../embeddings/Microsoft_Excel_Worksheet74.xlsx"/></Relationships>
</file>

<file path=ppt/charts/_rels/chart75.xml.rels><?xml version="1.0" encoding="UTF-8" standalone="yes"?>
<Relationships xmlns="http://schemas.openxmlformats.org/package/2006/relationships"><Relationship Id="rId1" Type="http://schemas.microsoft.com/office/2011/relationships/chartStyle" Target="style75.xml"/><Relationship Id="rId2" Type="http://schemas.microsoft.com/office/2011/relationships/chartColorStyle" Target="colors75.xml"/><Relationship Id="rId3" Type="http://schemas.openxmlformats.org/officeDocument/2006/relationships/package" Target="../embeddings/Microsoft_Excel_Worksheet75.xlsx"/></Relationships>
</file>

<file path=ppt/charts/_rels/chart76.xml.rels><?xml version="1.0" encoding="UTF-8" standalone="yes"?>
<Relationships xmlns="http://schemas.openxmlformats.org/package/2006/relationships"><Relationship Id="rId1" Type="http://schemas.microsoft.com/office/2011/relationships/chartStyle" Target="style76.xml"/><Relationship Id="rId2" Type="http://schemas.microsoft.com/office/2011/relationships/chartColorStyle" Target="colors76.xml"/><Relationship Id="rId3" Type="http://schemas.openxmlformats.org/officeDocument/2006/relationships/package" Target="../embeddings/Microsoft_Excel_Worksheet76.xlsx"/></Relationships>
</file>

<file path=ppt/charts/_rels/chart77.xml.rels><?xml version="1.0" encoding="UTF-8" standalone="yes"?>
<Relationships xmlns="http://schemas.openxmlformats.org/package/2006/relationships"><Relationship Id="rId1" Type="http://schemas.microsoft.com/office/2011/relationships/chartStyle" Target="style77.xml"/><Relationship Id="rId2" Type="http://schemas.microsoft.com/office/2011/relationships/chartColorStyle" Target="colors77.xml"/><Relationship Id="rId3" Type="http://schemas.openxmlformats.org/officeDocument/2006/relationships/package" Target="../embeddings/Microsoft_Excel_Worksheet77.xlsx"/></Relationships>
</file>

<file path=ppt/charts/_rels/chart78.xml.rels><?xml version="1.0" encoding="UTF-8" standalone="yes"?>
<Relationships xmlns="http://schemas.openxmlformats.org/package/2006/relationships"><Relationship Id="rId1" Type="http://schemas.microsoft.com/office/2011/relationships/chartStyle" Target="style78.xml"/><Relationship Id="rId2" Type="http://schemas.microsoft.com/office/2011/relationships/chartColorStyle" Target="colors78.xml"/><Relationship Id="rId3" Type="http://schemas.openxmlformats.org/officeDocument/2006/relationships/package" Target="../embeddings/Microsoft_Excel_Worksheet78.xlsx"/></Relationships>
</file>

<file path=ppt/charts/_rels/chart79.xml.rels><?xml version="1.0" encoding="UTF-8" standalone="yes"?>
<Relationships xmlns="http://schemas.openxmlformats.org/package/2006/relationships"><Relationship Id="rId1" Type="http://schemas.microsoft.com/office/2011/relationships/chartStyle" Target="style79.xml"/><Relationship Id="rId2" Type="http://schemas.microsoft.com/office/2011/relationships/chartColorStyle" Target="colors79.xml"/><Relationship Id="rId3" Type="http://schemas.openxmlformats.org/officeDocument/2006/relationships/package" Target="../embeddings/Microsoft_Excel_Worksheet79.xlsx"/></Relationships>
</file>

<file path=ppt/charts/_rels/chart8.xml.rels><?xml version="1.0" encoding="UTF-8" standalone="yes"?>
<Relationships xmlns="http://schemas.openxmlformats.org/package/2006/relationships"><Relationship Id="rId1" Type="http://schemas.microsoft.com/office/2011/relationships/chartStyle" Target="style8.xml"/><Relationship Id="rId2" Type="http://schemas.microsoft.com/office/2011/relationships/chartColorStyle" Target="colors8.xml"/><Relationship Id="rId3" Type="http://schemas.openxmlformats.org/officeDocument/2006/relationships/package" Target="../embeddings/Microsoft_Excel_Worksheet8.xlsx"/></Relationships>
</file>

<file path=ppt/charts/_rels/chart80.xml.rels><?xml version="1.0" encoding="UTF-8" standalone="yes"?>
<Relationships xmlns="http://schemas.openxmlformats.org/package/2006/relationships"><Relationship Id="rId1" Type="http://schemas.microsoft.com/office/2011/relationships/chartStyle" Target="style80.xml"/><Relationship Id="rId2" Type="http://schemas.microsoft.com/office/2011/relationships/chartColorStyle" Target="colors80.xml"/><Relationship Id="rId3" Type="http://schemas.openxmlformats.org/officeDocument/2006/relationships/package" Target="../embeddings/Microsoft_Excel_Worksheet80.xlsx"/></Relationships>
</file>

<file path=ppt/charts/_rels/chart81.xml.rels><?xml version="1.0" encoding="UTF-8" standalone="yes"?>
<Relationships xmlns="http://schemas.openxmlformats.org/package/2006/relationships"><Relationship Id="rId1" Type="http://schemas.microsoft.com/office/2011/relationships/chartStyle" Target="style81.xml"/><Relationship Id="rId2" Type="http://schemas.microsoft.com/office/2011/relationships/chartColorStyle" Target="colors81.xml"/><Relationship Id="rId3" Type="http://schemas.openxmlformats.org/officeDocument/2006/relationships/package" Target="../embeddings/Microsoft_Excel_Worksheet81.xlsx"/></Relationships>
</file>

<file path=ppt/charts/_rels/chart82.xml.rels><?xml version="1.0" encoding="UTF-8" standalone="yes"?>
<Relationships xmlns="http://schemas.openxmlformats.org/package/2006/relationships"><Relationship Id="rId1" Type="http://schemas.microsoft.com/office/2011/relationships/chartStyle" Target="style82.xml"/><Relationship Id="rId2" Type="http://schemas.microsoft.com/office/2011/relationships/chartColorStyle" Target="colors82.xml"/><Relationship Id="rId3" Type="http://schemas.openxmlformats.org/officeDocument/2006/relationships/package" Target="../embeddings/Microsoft_Excel_Worksheet82.xlsx"/></Relationships>
</file>

<file path=ppt/charts/_rels/chart83.xml.rels><?xml version="1.0" encoding="UTF-8" standalone="yes"?>
<Relationships xmlns="http://schemas.openxmlformats.org/package/2006/relationships"><Relationship Id="rId1" Type="http://schemas.microsoft.com/office/2011/relationships/chartStyle" Target="style83.xml"/><Relationship Id="rId2" Type="http://schemas.microsoft.com/office/2011/relationships/chartColorStyle" Target="colors83.xml"/><Relationship Id="rId3" Type="http://schemas.openxmlformats.org/officeDocument/2006/relationships/package" Target="../embeddings/Microsoft_Excel_Worksheet83.xlsx"/></Relationships>
</file>

<file path=ppt/charts/_rels/chart84.xml.rels><?xml version="1.0" encoding="UTF-8" standalone="yes"?>
<Relationships xmlns="http://schemas.openxmlformats.org/package/2006/relationships"><Relationship Id="rId1" Type="http://schemas.microsoft.com/office/2011/relationships/chartStyle" Target="style84.xml"/><Relationship Id="rId2" Type="http://schemas.microsoft.com/office/2011/relationships/chartColorStyle" Target="colors84.xml"/><Relationship Id="rId3" Type="http://schemas.openxmlformats.org/officeDocument/2006/relationships/package" Target="../embeddings/Microsoft_Excel_Worksheet84.xlsx"/></Relationships>
</file>

<file path=ppt/charts/_rels/chart85.xml.rels><?xml version="1.0" encoding="UTF-8" standalone="yes"?>
<Relationships xmlns="http://schemas.openxmlformats.org/package/2006/relationships"><Relationship Id="rId1" Type="http://schemas.microsoft.com/office/2011/relationships/chartStyle" Target="style85.xml"/><Relationship Id="rId2" Type="http://schemas.microsoft.com/office/2011/relationships/chartColorStyle" Target="colors85.xml"/><Relationship Id="rId3" Type="http://schemas.openxmlformats.org/officeDocument/2006/relationships/package" Target="../embeddings/Microsoft_Excel_Worksheet85.xlsx"/></Relationships>
</file>

<file path=ppt/charts/_rels/chart86.xml.rels><?xml version="1.0" encoding="UTF-8" standalone="yes"?>
<Relationships xmlns="http://schemas.openxmlformats.org/package/2006/relationships"><Relationship Id="rId1" Type="http://schemas.microsoft.com/office/2011/relationships/chartStyle" Target="style86.xml"/><Relationship Id="rId2" Type="http://schemas.microsoft.com/office/2011/relationships/chartColorStyle" Target="colors86.xml"/><Relationship Id="rId3" Type="http://schemas.openxmlformats.org/officeDocument/2006/relationships/package" Target="../embeddings/Microsoft_Excel_Worksheet86.xlsx"/></Relationships>
</file>

<file path=ppt/charts/_rels/chart87.xml.rels><?xml version="1.0" encoding="UTF-8" standalone="yes"?>
<Relationships xmlns="http://schemas.openxmlformats.org/package/2006/relationships"><Relationship Id="rId1" Type="http://schemas.microsoft.com/office/2011/relationships/chartStyle" Target="style87.xml"/><Relationship Id="rId2" Type="http://schemas.microsoft.com/office/2011/relationships/chartColorStyle" Target="colors87.xml"/><Relationship Id="rId3" Type="http://schemas.openxmlformats.org/officeDocument/2006/relationships/package" Target="../embeddings/Microsoft_Excel_Worksheet87.xlsx"/></Relationships>
</file>

<file path=ppt/charts/_rels/chart88.xml.rels><?xml version="1.0" encoding="UTF-8" standalone="yes"?>
<Relationships xmlns="http://schemas.openxmlformats.org/package/2006/relationships"><Relationship Id="rId1" Type="http://schemas.microsoft.com/office/2011/relationships/chartStyle" Target="style88.xml"/><Relationship Id="rId2" Type="http://schemas.microsoft.com/office/2011/relationships/chartColorStyle" Target="colors88.xml"/><Relationship Id="rId3" Type="http://schemas.openxmlformats.org/officeDocument/2006/relationships/package" Target="../embeddings/Microsoft_Excel_Worksheet88.xlsx"/></Relationships>
</file>

<file path=ppt/charts/_rels/chart89.xml.rels><?xml version="1.0" encoding="UTF-8" standalone="yes"?>
<Relationships xmlns="http://schemas.openxmlformats.org/package/2006/relationships"><Relationship Id="rId1" Type="http://schemas.microsoft.com/office/2011/relationships/chartStyle" Target="style89.xml"/><Relationship Id="rId2" Type="http://schemas.microsoft.com/office/2011/relationships/chartColorStyle" Target="colors89.xml"/><Relationship Id="rId3" Type="http://schemas.openxmlformats.org/officeDocument/2006/relationships/package" Target="../embeddings/Microsoft_Excel_Worksheet89.xlsx"/></Relationships>
</file>

<file path=ppt/charts/_rels/chart9.xml.rels><?xml version="1.0" encoding="UTF-8" standalone="yes"?>
<Relationships xmlns="http://schemas.openxmlformats.org/package/2006/relationships"><Relationship Id="rId1" Type="http://schemas.microsoft.com/office/2011/relationships/chartStyle" Target="style9.xml"/><Relationship Id="rId2" Type="http://schemas.microsoft.com/office/2011/relationships/chartColorStyle" Target="colors9.xml"/><Relationship Id="rId3" Type="http://schemas.openxmlformats.org/officeDocument/2006/relationships/package" Target="../embeddings/Microsoft_Excel_Worksheet9.xlsx"/></Relationships>
</file>

<file path=ppt/charts/_rels/chart90.xml.rels><?xml version="1.0" encoding="UTF-8" standalone="yes"?>
<Relationships xmlns="http://schemas.openxmlformats.org/package/2006/relationships"><Relationship Id="rId1" Type="http://schemas.microsoft.com/office/2011/relationships/chartStyle" Target="style90.xml"/><Relationship Id="rId2" Type="http://schemas.microsoft.com/office/2011/relationships/chartColorStyle" Target="colors90.xml"/><Relationship Id="rId3" Type="http://schemas.openxmlformats.org/officeDocument/2006/relationships/package" Target="../embeddings/Microsoft_Excel_Worksheet90.xlsx"/></Relationships>
</file>

<file path=ppt/charts/_rels/chart91.xml.rels><?xml version="1.0" encoding="UTF-8" standalone="yes"?>
<Relationships xmlns="http://schemas.openxmlformats.org/package/2006/relationships"><Relationship Id="rId1" Type="http://schemas.microsoft.com/office/2011/relationships/chartStyle" Target="style91.xml"/><Relationship Id="rId2" Type="http://schemas.microsoft.com/office/2011/relationships/chartColorStyle" Target="colors91.xml"/><Relationship Id="rId3" Type="http://schemas.openxmlformats.org/officeDocument/2006/relationships/package" Target="../embeddings/Microsoft_Excel_Worksheet91.xlsx"/></Relationships>
</file>

<file path=ppt/charts/_rels/chart92.xml.rels><?xml version="1.0" encoding="UTF-8" standalone="yes"?>
<Relationships xmlns="http://schemas.openxmlformats.org/package/2006/relationships"><Relationship Id="rId1" Type="http://schemas.microsoft.com/office/2011/relationships/chartStyle" Target="style92.xml"/><Relationship Id="rId2" Type="http://schemas.microsoft.com/office/2011/relationships/chartColorStyle" Target="colors92.xml"/><Relationship Id="rId3" Type="http://schemas.openxmlformats.org/officeDocument/2006/relationships/package" Target="../embeddings/Microsoft_Excel_Worksheet92.xlsx"/></Relationships>
</file>

<file path=ppt/charts/_rels/chart93.xml.rels><?xml version="1.0" encoding="UTF-8" standalone="yes"?>
<Relationships xmlns="http://schemas.openxmlformats.org/package/2006/relationships"><Relationship Id="rId1" Type="http://schemas.microsoft.com/office/2011/relationships/chartStyle" Target="style93.xml"/><Relationship Id="rId2" Type="http://schemas.microsoft.com/office/2011/relationships/chartColorStyle" Target="colors93.xml"/><Relationship Id="rId3" Type="http://schemas.openxmlformats.org/officeDocument/2006/relationships/package" Target="../embeddings/Microsoft_Excel_Worksheet93.xlsx"/></Relationships>
</file>

<file path=ppt/charts/_rels/chart94.xml.rels><?xml version="1.0" encoding="UTF-8" standalone="yes"?>
<Relationships xmlns="http://schemas.openxmlformats.org/package/2006/relationships"><Relationship Id="rId1" Type="http://schemas.microsoft.com/office/2011/relationships/chartStyle" Target="style94.xml"/><Relationship Id="rId2" Type="http://schemas.microsoft.com/office/2011/relationships/chartColorStyle" Target="colors94.xml"/><Relationship Id="rId3" Type="http://schemas.openxmlformats.org/officeDocument/2006/relationships/package" Target="../embeddings/Microsoft_Excel_Worksheet94.xlsx"/></Relationships>
</file>

<file path=ppt/charts/_rels/chart95.xml.rels><?xml version="1.0" encoding="UTF-8" standalone="yes"?>
<Relationships xmlns="http://schemas.openxmlformats.org/package/2006/relationships"><Relationship Id="rId1" Type="http://schemas.microsoft.com/office/2011/relationships/chartStyle" Target="style95.xml"/><Relationship Id="rId2" Type="http://schemas.microsoft.com/office/2011/relationships/chartColorStyle" Target="colors95.xml"/><Relationship Id="rId3" Type="http://schemas.openxmlformats.org/officeDocument/2006/relationships/package" Target="../embeddings/Microsoft_Excel_Worksheet95.xlsx"/></Relationships>
</file>

<file path=ppt/charts/_rels/chart96.xml.rels><?xml version="1.0" encoding="UTF-8" standalone="yes"?>
<Relationships xmlns="http://schemas.openxmlformats.org/package/2006/relationships"><Relationship Id="rId1" Type="http://schemas.microsoft.com/office/2011/relationships/chartStyle" Target="style96.xml"/><Relationship Id="rId2" Type="http://schemas.microsoft.com/office/2011/relationships/chartColorStyle" Target="colors96.xml"/><Relationship Id="rId3" Type="http://schemas.openxmlformats.org/officeDocument/2006/relationships/package" Target="../embeddings/Microsoft_Excel_Worksheet96.xlsx"/></Relationships>
</file>

<file path=ppt/charts/_rels/chart97.xml.rels><?xml version="1.0" encoding="UTF-8" standalone="yes"?>
<Relationships xmlns="http://schemas.openxmlformats.org/package/2006/relationships"><Relationship Id="rId1" Type="http://schemas.microsoft.com/office/2011/relationships/chartStyle" Target="style97.xml"/><Relationship Id="rId2" Type="http://schemas.microsoft.com/office/2011/relationships/chartColorStyle" Target="colors97.xml"/><Relationship Id="rId3" Type="http://schemas.openxmlformats.org/officeDocument/2006/relationships/package" Target="../embeddings/Microsoft_Excel_Worksheet97.xlsx"/></Relationships>
</file>

<file path=ppt/charts/_rels/chart98.xml.rels><?xml version="1.0" encoding="UTF-8" standalone="yes"?>
<Relationships xmlns="http://schemas.openxmlformats.org/package/2006/relationships"><Relationship Id="rId1" Type="http://schemas.microsoft.com/office/2011/relationships/chartStyle" Target="style98.xml"/><Relationship Id="rId2" Type="http://schemas.microsoft.com/office/2011/relationships/chartColorStyle" Target="colors98.xml"/><Relationship Id="rId3" Type="http://schemas.openxmlformats.org/officeDocument/2006/relationships/package" Target="../embeddings/Microsoft_Excel_Worksheet98.xlsx"/></Relationships>
</file>

<file path=ppt/charts/_rels/chart99.xml.rels><?xml version="1.0" encoding="UTF-8" standalone="yes"?>
<Relationships xmlns="http://schemas.openxmlformats.org/package/2006/relationships"><Relationship Id="rId1" Type="http://schemas.microsoft.com/office/2011/relationships/chartStyle" Target="style99.xml"/><Relationship Id="rId2" Type="http://schemas.microsoft.com/office/2011/relationships/chartColorStyle" Target="colors99.xml"/><Relationship Id="rId3" Type="http://schemas.openxmlformats.org/officeDocument/2006/relationships/package" Target="../embeddings/Microsoft_Excel_Worksheet9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29808288"/>
        <c:axId val="590719728"/>
      </c:lineChart>
      <c:catAx>
        <c:axId val="6298082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719728"/>
        <c:crosses val="autoZero"/>
        <c:auto val="1"/>
        <c:lblAlgn val="ctr"/>
        <c:lblOffset val="100"/>
        <c:noMultiLvlLbl val="0"/>
      </c:catAx>
      <c:valAx>
        <c:axId val="590719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29808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1343472"/>
        <c:axId val="241330608"/>
      </c:lineChart>
      <c:catAx>
        <c:axId val="241343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1330608"/>
        <c:crosses val="autoZero"/>
        <c:auto val="1"/>
        <c:lblAlgn val="ctr"/>
        <c:lblOffset val="100"/>
        <c:noMultiLvlLbl val="0"/>
      </c:catAx>
      <c:valAx>
        <c:axId val="2413306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1343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95826944"/>
        <c:axId val="574205600"/>
      </c:lineChart>
      <c:catAx>
        <c:axId val="395826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4205600"/>
        <c:crosses val="autoZero"/>
        <c:auto val="1"/>
        <c:lblAlgn val="ctr"/>
        <c:lblOffset val="100"/>
        <c:noMultiLvlLbl val="0"/>
      </c:catAx>
      <c:valAx>
        <c:axId val="5742056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95826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02520064"/>
        <c:axId val="574400528"/>
      </c:lineChart>
      <c:catAx>
        <c:axId val="4025200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4400528"/>
        <c:crosses val="autoZero"/>
        <c:auto val="1"/>
        <c:lblAlgn val="ctr"/>
        <c:lblOffset val="100"/>
        <c:noMultiLvlLbl val="0"/>
      </c:catAx>
      <c:valAx>
        <c:axId val="574400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02520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4407008"/>
        <c:axId val="424529616"/>
      </c:lineChart>
      <c:catAx>
        <c:axId val="424407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24529616"/>
        <c:crosses val="autoZero"/>
        <c:auto val="1"/>
        <c:lblAlgn val="ctr"/>
        <c:lblOffset val="100"/>
        <c:noMultiLvlLbl val="0"/>
      </c:catAx>
      <c:valAx>
        <c:axId val="4245296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24407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1872080"/>
        <c:axId val="671796384"/>
      </c:lineChart>
      <c:catAx>
        <c:axId val="671872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1796384"/>
        <c:crosses val="autoZero"/>
        <c:auto val="1"/>
        <c:lblAlgn val="ctr"/>
        <c:lblOffset val="100"/>
        <c:noMultiLvlLbl val="0"/>
      </c:catAx>
      <c:valAx>
        <c:axId val="671796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1872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8652832"/>
        <c:axId val="528629968"/>
      </c:lineChart>
      <c:catAx>
        <c:axId val="5286528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8629968"/>
        <c:crosses val="autoZero"/>
        <c:auto val="1"/>
        <c:lblAlgn val="ctr"/>
        <c:lblOffset val="100"/>
        <c:noMultiLvlLbl val="0"/>
      </c:catAx>
      <c:valAx>
        <c:axId val="528629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8652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1710080"/>
        <c:axId val="671716208"/>
      </c:lineChart>
      <c:catAx>
        <c:axId val="671710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1716208"/>
        <c:crosses val="autoZero"/>
        <c:auto val="1"/>
        <c:lblAlgn val="ctr"/>
        <c:lblOffset val="100"/>
        <c:noMultiLvlLbl val="0"/>
      </c:catAx>
      <c:valAx>
        <c:axId val="671716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1710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1634112"/>
        <c:axId val="671690704"/>
      </c:lineChart>
      <c:catAx>
        <c:axId val="671634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1690704"/>
        <c:crosses val="autoZero"/>
        <c:auto val="1"/>
        <c:lblAlgn val="ctr"/>
        <c:lblOffset val="100"/>
        <c:noMultiLvlLbl val="0"/>
      </c:catAx>
      <c:valAx>
        <c:axId val="6716907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1634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401744"/>
        <c:axId val="592418720"/>
      </c:lineChart>
      <c:catAx>
        <c:axId val="592401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418720"/>
        <c:crosses val="autoZero"/>
        <c:auto val="1"/>
        <c:lblAlgn val="ctr"/>
        <c:lblOffset val="100"/>
        <c:noMultiLvlLbl val="0"/>
      </c:catAx>
      <c:valAx>
        <c:axId val="592418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401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7462304"/>
        <c:axId val="376894048"/>
      </c:lineChart>
      <c:catAx>
        <c:axId val="377462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6894048"/>
        <c:crosses val="autoZero"/>
        <c:auto val="1"/>
        <c:lblAlgn val="ctr"/>
        <c:lblOffset val="100"/>
        <c:noMultiLvlLbl val="0"/>
      </c:catAx>
      <c:valAx>
        <c:axId val="376894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7462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191664"/>
        <c:axId val="375473872"/>
      </c:lineChart>
      <c:catAx>
        <c:axId val="5921916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473872"/>
        <c:crosses val="autoZero"/>
        <c:auto val="1"/>
        <c:lblAlgn val="ctr"/>
        <c:lblOffset val="100"/>
        <c:noMultiLvlLbl val="0"/>
      </c:catAx>
      <c:valAx>
        <c:axId val="375473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191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1812560"/>
        <c:axId val="241701312"/>
      </c:lineChart>
      <c:catAx>
        <c:axId val="241812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1701312"/>
        <c:crosses val="autoZero"/>
        <c:auto val="1"/>
        <c:lblAlgn val="ctr"/>
        <c:lblOffset val="100"/>
        <c:noMultiLvlLbl val="0"/>
      </c:catAx>
      <c:valAx>
        <c:axId val="2417013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1812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479456"/>
        <c:axId val="592292464"/>
      </c:lineChart>
      <c:catAx>
        <c:axId val="591479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292464"/>
        <c:crosses val="autoZero"/>
        <c:auto val="1"/>
        <c:lblAlgn val="ctr"/>
        <c:lblOffset val="100"/>
        <c:noMultiLvlLbl val="0"/>
      </c:catAx>
      <c:valAx>
        <c:axId val="592292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479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3219200"/>
        <c:axId val="523199008"/>
      </c:lineChart>
      <c:catAx>
        <c:axId val="523219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3199008"/>
        <c:crosses val="autoZero"/>
        <c:auto val="1"/>
        <c:lblAlgn val="ctr"/>
        <c:lblOffset val="100"/>
        <c:noMultiLvlLbl val="0"/>
      </c:catAx>
      <c:valAx>
        <c:axId val="523199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3219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3025504"/>
        <c:axId val="523021120"/>
      </c:lineChart>
      <c:catAx>
        <c:axId val="523025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3021120"/>
        <c:crosses val="autoZero"/>
        <c:auto val="1"/>
        <c:lblAlgn val="ctr"/>
        <c:lblOffset val="100"/>
        <c:noMultiLvlLbl val="0"/>
      </c:catAx>
      <c:valAx>
        <c:axId val="523021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3025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867040"/>
        <c:axId val="591962416"/>
      </c:lineChart>
      <c:catAx>
        <c:axId val="591867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962416"/>
        <c:crosses val="autoZero"/>
        <c:auto val="1"/>
        <c:lblAlgn val="ctr"/>
        <c:lblOffset val="100"/>
        <c:noMultiLvlLbl val="0"/>
      </c:catAx>
      <c:valAx>
        <c:axId val="591962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867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2723008"/>
        <c:axId val="522755968"/>
      </c:lineChart>
      <c:catAx>
        <c:axId val="522723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2755968"/>
        <c:crosses val="autoZero"/>
        <c:auto val="1"/>
        <c:lblAlgn val="ctr"/>
        <c:lblOffset val="100"/>
        <c:noMultiLvlLbl val="0"/>
      </c:catAx>
      <c:valAx>
        <c:axId val="522755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2723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2268096"/>
        <c:axId val="572185552"/>
      </c:lineChart>
      <c:catAx>
        <c:axId val="572268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2185552"/>
        <c:crosses val="autoZero"/>
        <c:auto val="1"/>
        <c:lblAlgn val="ctr"/>
        <c:lblOffset val="100"/>
        <c:noMultiLvlLbl val="0"/>
      </c:catAx>
      <c:valAx>
        <c:axId val="572185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2268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960096"/>
        <c:axId val="571964096"/>
      </c:lineChart>
      <c:catAx>
        <c:axId val="571960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964096"/>
        <c:crosses val="autoZero"/>
        <c:auto val="1"/>
        <c:lblAlgn val="ctr"/>
        <c:lblOffset val="100"/>
        <c:noMultiLvlLbl val="0"/>
      </c:catAx>
      <c:valAx>
        <c:axId val="571964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960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773472"/>
        <c:axId val="571752480"/>
      </c:lineChart>
      <c:catAx>
        <c:axId val="571773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752480"/>
        <c:crosses val="autoZero"/>
        <c:auto val="1"/>
        <c:lblAlgn val="ctr"/>
        <c:lblOffset val="100"/>
        <c:noMultiLvlLbl val="0"/>
      </c:catAx>
      <c:valAx>
        <c:axId val="571752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773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035552"/>
        <c:axId val="591993696"/>
      </c:lineChart>
      <c:catAx>
        <c:axId val="592035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993696"/>
        <c:crosses val="autoZero"/>
        <c:auto val="1"/>
        <c:lblAlgn val="ctr"/>
        <c:lblOffset val="100"/>
        <c:noMultiLvlLbl val="0"/>
      </c:catAx>
      <c:valAx>
        <c:axId val="591993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035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679408"/>
        <c:axId val="571596112"/>
      </c:lineChart>
      <c:catAx>
        <c:axId val="571679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596112"/>
        <c:crosses val="autoZero"/>
        <c:auto val="1"/>
        <c:lblAlgn val="ctr"/>
        <c:lblOffset val="100"/>
        <c:noMultiLvlLbl val="0"/>
      </c:catAx>
      <c:valAx>
        <c:axId val="571596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679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4307312"/>
        <c:axId val="305013168"/>
      </c:lineChart>
      <c:catAx>
        <c:axId val="3043073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5013168"/>
        <c:crosses val="autoZero"/>
        <c:auto val="1"/>
        <c:lblAlgn val="ctr"/>
        <c:lblOffset val="100"/>
        <c:noMultiLvlLbl val="0"/>
      </c:catAx>
      <c:valAx>
        <c:axId val="305013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43073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0421440"/>
        <c:axId val="-101731744"/>
      </c:lineChart>
      <c:catAx>
        <c:axId val="420421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01731744"/>
        <c:crosses val="autoZero"/>
        <c:auto val="1"/>
        <c:lblAlgn val="ctr"/>
        <c:lblOffset val="100"/>
        <c:noMultiLvlLbl val="0"/>
      </c:catAx>
      <c:valAx>
        <c:axId val="-1017317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20421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4515328"/>
        <c:axId val="420177104"/>
      </c:lineChart>
      <c:catAx>
        <c:axId val="4245153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20177104"/>
        <c:crosses val="autoZero"/>
        <c:auto val="1"/>
        <c:lblAlgn val="ctr"/>
        <c:lblOffset val="100"/>
        <c:noMultiLvlLbl val="0"/>
      </c:catAx>
      <c:valAx>
        <c:axId val="420177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24515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0639200"/>
        <c:axId val="390435840"/>
      </c:lineChart>
      <c:catAx>
        <c:axId val="420639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90435840"/>
        <c:crosses val="autoZero"/>
        <c:auto val="1"/>
        <c:lblAlgn val="ctr"/>
        <c:lblOffset val="100"/>
        <c:noMultiLvlLbl val="0"/>
      </c:catAx>
      <c:valAx>
        <c:axId val="3904358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20639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0936832"/>
        <c:axId val="-103707712"/>
      </c:lineChart>
      <c:catAx>
        <c:axId val="4209368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03707712"/>
        <c:crosses val="autoZero"/>
        <c:auto val="1"/>
        <c:lblAlgn val="ctr"/>
        <c:lblOffset val="100"/>
        <c:noMultiLvlLbl val="0"/>
      </c:catAx>
      <c:valAx>
        <c:axId val="-103707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20936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955568"/>
        <c:axId val="571940560"/>
      </c:lineChart>
      <c:catAx>
        <c:axId val="571955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940560"/>
        <c:crosses val="autoZero"/>
        <c:auto val="1"/>
        <c:lblAlgn val="ctr"/>
        <c:lblOffset val="100"/>
        <c:noMultiLvlLbl val="0"/>
      </c:catAx>
      <c:valAx>
        <c:axId val="5719405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955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693024"/>
        <c:axId val="591647440"/>
      </c:lineChart>
      <c:catAx>
        <c:axId val="5916930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647440"/>
        <c:crosses val="autoZero"/>
        <c:auto val="1"/>
        <c:lblAlgn val="ctr"/>
        <c:lblOffset val="100"/>
        <c:noMultiLvlLbl val="0"/>
      </c:catAx>
      <c:valAx>
        <c:axId val="591647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693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583696"/>
        <c:axId val="591587696"/>
      </c:lineChart>
      <c:catAx>
        <c:axId val="591583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587696"/>
        <c:crosses val="autoZero"/>
        <c:auto val="1"/>
        <c:lblAlgn val="ctr"/>
        <c:lblOffset val="100"/>
        <c:noMultiLvlLbl val="0"/>
      </c:catAx>
      <c:valAx>
        <c:axId val="591587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583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2131984"/>
        <c:axId val="571991968"/>
      </c:lineChart>
      <c:catAx>
        <c:axId val="572131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991968"/>
        <c:crosses val="autoZero"/>
        <c:auto val="1"/>
        <c:lblAlgn val="ctr"/>
        <c:lblOffset val="100"/>
        <c:noMultiLvlLbl val="0"/>
      </c:catAx>
      <c:valAx>
        <c:axId val="571991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2131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640368"/>
        <c:axId val="571622400"/>
      </c:lineChart>
      <c:catAx>
        <c:axId val="571640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622400"/>
        <c:crosses val="autoZero"/>
        <c:auto val="1"/>
        <c:lblAlgn val="ctr"/>
        <c:lblOffset val="100"/>
        <c:noMultiLvlLbl val="0"/>
      </c:catAx>
      <c:valAx>
        <c:axId val="571622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640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303728"/>
        <c:axId val="196657328"/>
      </c:lineChart>
      <c:catAx>
        <c:axId val="196303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6657328"/>
        <c:crosses val="autoZero"/>
        <c:auto val="1"/>
        <c:lblAlgn val="ctr"/>
        <c:lblOffset val="100"/>
        <c:noMultiLvlLbl val="0"/>
      </c:catAx>
      <c:valAx>
        <c:axId val="196657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6303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8800864"/>
        <c:axId val="538784272"/>
      </c:lineChart>
      <c:catAx>
        <c:axId val="5388008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8784272"/>
        <c:crosses val="autoZero"/>
        <c:auto val="1"/>
        <c:lblAlgn val="ctr"/>
        <c:lblOffset val="100"/>
        <c:noMultiLvlLbl val="0"/>
      </c:catAx>
      <c:valAx>
        <c:axId val="538784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88008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2070608"/>
        <c:axId val="196375600"/>
      </c:lineChart>
      <c:catAx>
        <c:axId val="5720706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6375600"/>
        <c:crosses val="autoZero"/>
        <c:auto val="1"/>
        <c:lblAlgn val="ctr"/>
        <c:lblOffset val="100"/>
        <c:noMultiLvlLbl val="0"/>
      </c:catAx>
      <c:valAx>
        <c:axId val="1963756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2070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7739856"/>
        <c:axId val="196415776"/>
      </c:lineChart>
      <c:catAx>
        <c:axId val="527739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6415776"/>
        <c:crosses val="autoZero"/>
        <c:auto val="1"/>
        <c:lblAlgn val="ctr"/>
        <c:lblOffset val="100"/>
        <c:noMultiLvlLbl val="0"/>
      </c:catAx>
      <c:valAx>
        <c:axId val="196415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7739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925600"/>
        <c:axId val="591788544"/>
      </c:lineChart>
      <c:catAx>
        <c:axId val="591925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788544"/>
        <c:crosses val="autoZero"/>
        <c:auto val="1"/>
        <c:lblAlgn val="ctr"/>
        <c:lblOffset val="100"/>
        <c:noMultiLvlLbl val="0"/>
      </c:catAx>
      <c:valAx>
        <c:axId val="591788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925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184288"/>
        <c:axId val="196118560"/>
      </c:lineChart>
      <c:catAx>
        <c:axId val="1961842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6118560"/>
        <c:crosses val="autoZero"/>
        <c:auto val="1"/>
        <c:lblAlgn val="ctr"/>
        <c:lblOffset val="100"/>
        <c:noMultiLvlLbl val="0"/>
      </c:catAx>
      <c:valAx>
        <c:axId val="1961185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6184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60392256"/>
        <c:axId val="660384784"/>
      </c:lineChart>
      <c:catAx>
        <c:axId val="6603922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60384784"/>
        <c:crosses val="autoZero"/>
        <c:auto val="1"/>
        <c:lblAlgn val="ctr"/>
        <c:lblOffset val="100"/>
        <c:noMultiLvlLbl val="0"/>
      </c:catAx>
      <c:valAx>
        <c:axId val="6603847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60392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60332688"/>
        <c:axId val="660336672"/>
      </c:lineChart>
      <c:catAx>
        <c:axId val="660332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60336672"/>
        <c:crosses val="autoZero"/>
        <c:auto val="1"/>
        <c:lblAlgn val="ctr"/>
        <c:lblOffset val="100"/>
        <c:noMultiLvlLbl val="0"/>
      </c:catAx>
      <c:valAx>
        <c:axId val="660336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60332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8984880"/>
        <c:axId val="592184144"/>
      </c:lineChart>
      <c:catAx>
        <c:axId val="5289848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184144"/>
        <c:crosses val="autoZero"/>
        <c:auto val="1"/>
        <c:lblAlgn val="ctr"/>
        <c:lblOffset val="100"/>
        <c:noMultiLvlLbl val="0"/>
      </c:catAx>
      <c:valAx>
        <c:axId val="592184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8984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2566448"/>
        <c:axId val="375968512"/>
      </c:lineChart>
      <c:catAx>
        <c:axId val="182566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968512"/>
        <c:crosses val="autoZero"/>
        <c:auto val="1"/>
        <c:lblAlgn val="ctr"/>
        <c:lblOffset val="100"/>
        <c:noMultiLvlLbl val="0"/>
      </c:catAx>
      <c:valAx>
        <c:axId val="3759685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25664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3104000"/>
        <c:axId val="523066336"/>
      </c:lineChart>
      <c:catAx>
        <c:axId val="5231040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3066336"/>
        <c:crosses val="autoZero"/>
        <c:auto val="1"/>
        <c:lblAlgn val="ctr"/>
        <c:lblOffset val="100"/>
        <c:noMultiLvlLbl val="0"/>
      </c:catAx>
      <c:valAx>
        <c:axId val="5230663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3104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8779920"/>
        <c:axId val="529399008"/>
      </c:lineChart>
      <c:catAx>
        <c:axId val="5287799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9399008"/>
        <c:crosses val="autoZero"/>
        <c:auto val="1"/>
        <c:lblAlgn val="ctr"/>
        <c:lblOffset val="100"/>
        <c:noMultiLvlLbl val="0"/>
      </c:catAx>
      <c:valAx>
        <c:axId val="529399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8779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7658320"/>
        <c:axId val="537229056"/>
      </c:lineChart>
      <c:catAx>
        <c:axId val="537658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7229056"/>
        <c:crosses val="autoZero"/>
        <c:auto val="1"/>
        <c:lblAlgn val="ctr"/>
        <c:lblOffset val="100"/>
        <c:noMultiLvlLbl val="0"/>
      </c:catAx>
      <c:valAx>
        <c:axId val="537229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7658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8889104"/>
        <c:axId val="591396864"/>
      </c:lineChart>
      <c:catAx>
        <c:axId val="528889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396864"/>
        <c:crosses val="autoZero"/>
        <c:auto val="1"/>
        <c:lblAlgn val="ctr"/>
        <c:lblOffset val="100"/>
        <c:noMultiLvlLbl val="0"/>
      </c:catAx>
      <c:valAx>
        <c:axId val="5913968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8889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7420992"/>
        <c:axId val="657424992"/>
      </c:lineChart>
      <c:catAx>
        <c:axId val="657420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7424992"/>
        <c:crosses val="autoZero"/>
        <c:auto val="1"/>
        <c:lblAlgn val="ctr"/>
        <c:lblOffset val="100"/>
        <c:noMultiLvlLbl val="0"/>
      </c:catAx>
      <c:valAx>
        <c:axId val="657424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7420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3017664"/>
        <c:axId val="183025216"/>
      </c:lineChart>
      <c:catAx>
        <c:axId val="1830176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3025216"/>
        <c:crosses val="autoZero"/>
        <c:auto val="1"/>
        <c:lblAlgn val="ctr"/>
        <c:lblOffset val="100"/>
        <c:noMultiLvlLbl val="0"/>
      </c:catAx>
      <c:valAx>
        <c:axId val="1830252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3017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3096320"/>
        <c:axId val="183080016"/>
      </c:lineChart>
      <c:catAx>
        <c:axId val="183096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3080016"/>
        <c:crosses val="autoZero"/>
        <c:auto val="1"/>
        <c:lblAlgn val="ctr"/>
        <c:lblOffset val="100"/>
        <c:noMultiLvlLbl val="0"/>
      </c:catAx>
      <c:valAx>
        <c:axId val="183080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3096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3063712"/>
        <c:axId val="182974112"/>
      </c:lineChart>
      <c:catAx>
        <c:axId val="183063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2974112"/>
        <c:crosses val="autoZero"/>
        <c:auto val="1"/>
        <c:lblAlgn val="ctr"/>
        <c:lblOffset val="100"/>
        <c:noMultiLvlLbl val="0"/>
      </c:catAx>
      <c:valAx>
        <c:axId val="182974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3063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9744816"/>
        <c:axId val="659728640"/>
      </c:lineChart>
      <c:catAx>
        <c:axId val="659744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9728640"/>
        <c:crosses val="autoZero"/>
        <c:auto val="1"/>
        <c:lblAlgn val="ctr"/>
        <c:lblOffset val="100"/>
        <c:noMultiLvlLbl val="0"/>
      </c:catAx>
      <c:valAx>
        <c:axId val="6597286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9744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2659328"/>
        <c:axId val="182605136"/>
      </c:lineChart>
      <c:catAx>
        <c:axId val="1826593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2605136"/>
        <c:crosses val="autoZero"/>
        <c:auto val="1"/>
        <c:lblAlgn val="ctr"/>
        <c:lblOffset val="100"/>
        <c:noMultiLvlLbl val="0"/>
      </c:catAx>
      <c:valAx>
        <c:axId val="182605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2659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924240"/>
        <c:axId val="571928192"/>
      </c:lineChart>
      <c:catAx>
        <c:axId val="571924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928192"/>
        <c:crosses val="autoZero"/>
        <c:auto val="1"/>
        <c:lblAlgn val="ctr"/>
        <c:lblOffset val="100"/>
        <c:noMultiLvlLbl val="0"/>
      </c:catAx>
      <c:valAx>
        <c:axId val="571928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924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5953776"/>
        <c:axId val="275880032"/>
      </c:lineChart>
      <c:catAx>
        <c:axId val="275953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5880032"/>
        <c:crosses val="autoZero"/>
        <c:auto val="1"/>
        <c:lblAlgn val="ctr"/>
        <c:lblOffset val="100"/>
        <c:noMultiLvlLbl val="0"/>
      </c:catAx>
      <c:valAx>
        <c:axId val="275880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5953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5930240"/>
        <c:axId val="276695488"/>
      </c:lineChart>
      <c:catAx>
        <c:axId val="275930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695488"/>
        <c:crosses val="autoZero"/>
        <c:auto val="1"/>
        <c:lblAlgn val="ctr"/>
        <c:lblOffset val="100"/>
        <c:noMultiLvlLbl val="0"/>
      </c:catAx>
      <c:valAx>
        <c:axId val="2766954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5930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8893968"/>
        <c:axId val="291139824"/>
      </c:lineChart>
      <c:catAx>
        <c:axId val="538893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1139824"/>
        <c:crosses val="autoZero"/>
        <c:auto val="1"/>
        <c:lblAlgn val="ctr"/>
        <c:lblOffset val="100"/>
        <c:noMultiLvlLbl val="0"/>
      </c:catAx>
      <c:valAx>
        <c:axId val="2911398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8893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8949072"/>
        <c:axId val="182861296"/>
      </c:lineChart>
      <c:catAx>
        <c:axId val="6589490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2861296"/>
        <c:crosses val="autoZero"/>
        <c:auto val="1"/>
        <c:lblAlgn val="ctr"/>
        <c:lblOffset val="100"/>
        <c:noMultiLvlLbl val="0"/>
      </c:catAx>
      <c:valAx>
        <c:axId val="182861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8949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6690944"/>
        <c:axId val="276688064"/>
      </c:lineChart>
      <c:catAx>
        <c:axId val="276690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688064"/>
        <c:crosses val="autoZero"/>
        <c:auto val="1"/>
        <c:lblAlgn val="ctr"/>
        <c:lblOffset val="100"/>
        <c:noMultiLvlLbl val="0"/>
      </c:catAx>
      <c:valAx>
        <c:axId val="2766880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6690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2502976"/>
        <c:axId val="659366656"/>
      </c:lineChart>
      <c:catAx>
        <c:axId val="182502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9366656"/>
        <c:crosses val="autoZero"/>
        <c:auto val="1"/>
        <c:lblAlgn val="ctr"/>
        <c:lblOffset val="100"/>
        <c:noMultiLvlLbl val="0"/>
      </c:catAx>
      <c:valAx>
        <c:axId val="659366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2502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2520032"/>
        <c:axId val="659348832"/>
      </c:lineChart>
      <c:catAx>
        <c:axId val="182520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9348832"/>
        <c:crosses val="autoZero"/>
        <c:auto val="1"/>
        <c:lblAlgn val="ctr"/>
        <c:lblOffset val="100"/>
        <c:noMultiLvlLbl val="0"/>
      </c:catAx>
      <c:valAx>
        <c:axId val="659348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2520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439584"/>
        <c:axId val="275631984"/>
      </c:lineChart>
      <c:catAx>
        <c:axId val="346439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5631984"/>
        <c:crosses val="autoZero"/>
        <c:auto val="1"/>
        <c:lblAlgn val="ctr"/>
        <c:lblOffset val="100"/>
        <c:noMultiLvlLbl val="0"/>
      </c:catAx>
      <c:valAx>
        <c:axId val="275631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6439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512544"/>
        <c:axId val="346031680"/>
      </c:lineChart>
      <c:catAx>
        <c:axId val="346512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46031680"/>
        <c:crosses val="autoZero"/>
        <c:auto val="1"/>
        <c:lblAlgn val="ctr"/>
        <c:lblOffset val="100"/>
        <c:noMultiLvlLbl val="0"/>
      </c:catAx>
      <c:valAx>
        <c:axId val="346031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6512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959136"/>
        <c:axId val="346963136"/>
      </c:lineChart>
      <c:catAx>
        <c:axId val="346959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46963136"/>
        <c:crosses val="autoZero"/>
        <c:auto val="1"/>
        <c:lblAlgn val="ctr"/>
        <c:lblOffset val="100"/>
        <c:noMultiLvlLbl val="0"/>
      </c:catAx>
      <c:valAx>
        <c:axId val="346963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6959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700512"/>
        <c:axId val="346688256"/>
      </c:lineChart>
      <c:catAx>
        <c:axId val="346700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46688256"/>
        <c:crosses val="autoZero"/>
        <c:auto val="1"/>
        <c:lblAlgn val="ctr"/>
        <c:lblOffset val="100"/>
        <c:noMultiLvlLbl val="0"/>
      </c:catAx>
      <c:valAx>
        <c:axId val="3466882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6700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540160"/>
        <c:axId val="346557504"/>
      </c:lineChart>
      <c:catAx>
        <c:axId val="3465401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46557504"/>
        <c:crosses val="autoZero"/>
        <c:auto val="1"/>
        <c:lblAlgn val="ctr"/>
        <c:lblOffset val="100"/>
        <c:noMultiLvlLbl val="0"/>
      </c:catAx>
      <c:valAx>
        <c:axId val="346557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6540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612752"/>
        <c:axId val="346619120"/>
      </c:lineChart>
      <c:catAx>
        <c:axId val="3466127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46619120"/>
        <c:crosses val="autoZero"/>
        <c:auto val="1"/>
        <c:lblAlgn val="ctr"/>
        <c:lblOffset val="100"/>
        <c:noMultiLvlLbl val="0"/>
      </c:catAx>
      <c:valAx>
        <c:axId val="346619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6612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7673216"/>
        <c:axId val="253868880"/>
      </c:lineChart>
      <c:catAx>
        <c:axId val="5376732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3868880"/>
        <c:crosses val="autoZero"/>
        <c:auto val="1"/>
        <c:lblAlgn val="ctr"/>
        <c:lblOffset val="100"/>
        <c:noMultiLvlLbl val="0"/>
      </c:catAx>
      <c:valAx>
        <c:axId val="253868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7673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7741600"/>
        <c:axId val="327724240"/>
      </c:lineChart>
      <c:catAx>
        <c:axId val="327741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7724240"/>
        <c:crosses val="autoZero"/>
        <c:auto val="1"/>
        <c:lblAlgn val="ctr"/>
        <c:lblOffset val="100"/>
        <c:noMultiLvlLbl val="0"/>
      </c:catAx>
      <c:valAx>
        <c:axId val="327724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7741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5214784"/>
        <c:axId val="274759184"/>
      </c:lineChart>
      <c:catAx>
        <c:axId val="2752147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4759184"/>
        <c:crosses val="autoZero"/>
        <c:auto val="1"/>
        <c:lblAlgn val="ctr"/>
        <c:lblOffset val="100"/>
        <c:noMultiLvlLbl val="0"/>
      </c:catAx>
      <c:valAx>
        <c:axId val="274759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5214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2754128"/>
        <c:axId val="183310736"/>
      </c:lineChart>
      <c:catAx>
        <c:axId val="1827541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3310736"/>
        <c:crosses val="autoZero"/>
        <c:auto val="1"/>
        <c:lblAlgn val="ctr"/>
        <c:lblOffset val="100"/>
        <c:noMultiLvlLbl val="0"/>
      </c:catAx>
      <c:valAx>
        <c:axId val="183310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2754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8972832"/>
        <c:axId val="658990080"/>
      </c:lineChart>
      <c:catAx>
        <c:axId val="6589728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8990080"/>
        <c:crosses val="autoZero"/>
        <c:auto val="1"/>
        <c:lblAlgn val="ctr"/>
        <c:lblOffset val="100"/>
        <c:noMultiLvlLbl val="0"/>
      </c:catAx>
      <c:valAx>
        <c:axId val="658990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8972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7283264"/>
        <c:axId val="327253552"/>
      </c:lineChart>
      <c:catAx>
        <c:axId val="3272832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7253552"/>
        <c:crosses val="autoZero"/>
        <c:auto val="1"/>
        <c:lblAlgn val="ctr"/>
        <c:lblOffset val="100"/>
        <c:noMultiLvlLbl val="0"/>
      </c:catAx>
      <c:valAx>
        <c:axId val="327253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7283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4819232"/>
        <c:axId val="183379984"/>
      </c:lineChart>
      <c:catAx>
        <c:axId val="2748192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3379984"/>
        <c:crosses val="autoZero"/>
        <c:auto val="1"/>
        <c:lblAlgn val="ctr"/>
        <c:lblOffset val="100"/>
        <c:noMultiLvlLbl val="0"/>
      </c:catAx>
      <c:valAx>
        <c:axId val="183379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4819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725712"/>
        <c:axId val="276114256"/>
      </c:lineChart>
      <c:catAx>
        <c:axId val="57172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114256"/>
        <c:crosses val="autoZero"/>
        <c:auto val="1"/>
        <c:lblAlgn val="ctr"/>
        <c:lblOffset val="100"/>
        <c:noMultiLvlLbl val="0"/>
      </c:catAx>
      <c:valAx>
        <c:axId val="2761142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725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8811552"/>
        <c:axId val="658827632"/>
      </c:lineChart>
      <c:catAx>
        <c:axId val="658811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8827632"/>
        <c:crosses val="autoZero"/>
        <c:auto val="1"/>
        <c:lblAlgn val="ctr"/>
        <c:lblOffset val="100"/>
        <c:noMultiLvlLbl val="0"/>
      </c:catAx>
      <c:valAx>
        <c:axId val="658827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8811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2720640"/>
        <c:axId val="327533104"/>
      </c:lineChart>
      <c:catAx>
        <c:axId val="522720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7533104"/>
        <c:crosses val="autoZero"/>
        <c:auto val="1"/>
        <c:lblAlgn val="ctr"/>
        <c:lblOffset val="100"/>
        <c:noMultiLvlLbl val="0"/>
      </c:catAx>
      <c:valAx>
        <c:axId val="327533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2720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7344464"/>
        <c:axId val="657074400"/>
      </c:lineChart>
      <c:catAx>
        <c:axId val="327344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7074400"/>
        <c:crosses val="autoZero"/>
        <c:auto val="1"/>
        <c:lblAlgn val="ctr"/>
        <c:lblOffset val="100"/>
        <c:noMultiLvlLbl val="0"/>
      </c:catAx>
      <c:valAx>
        <c:axId val="657074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7344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6684384"/>
        <c:axId val="165190160"/>
      </c:lineChart>
      <c:catAx>
        <c:axId val="5366843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5190160"/>
        <c:crosses val="autoZero"/>
        <c:auto val="1"/>
        <c:lblAlgn val="ctr"/>
        <c:lblOffset val="100"/>
        <c:noMultiLvlLbl val="0"/>
      </c:catAx>
      <c:valAx>
        <c:axId val="165190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6684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849536"/>
        <c:axId val="346310480"/>
      </c:lineChart>
      <c:catAx>
        <c:axId val="3468495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46310480"/>
        <c:crosses val="autoZero"/>
        <c:auto val="1"/>
        <c:lblAlgn val="ctr"/>
        <c:lblOffset val="100"/>
        <c:noMultiLvlLbl val="0"/>
      </c:catAx>
      <c:valAx>
        <c:axId val="346310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6849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7213152"/>
        <c:axId val="276499712"/>
      </c:lineChart>
      <c:catAx>
        <c:axId val="327213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499712"/>
        <c:crosses val="autoZero"/>
        <c:auto val="1"/>
        <c:lblAlgn val="ctr"/>
        <c:lblOffset val="100"/>
        <c:noMultiLvlLbl val="0"/>
      </c:catAx>
      <c:valAx>
        <c:axId val="276499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7213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601120"/>
        <c:axId val="196943856"/>
      </c:lineChart>
      <c:catAx>
        <c:axId val="196601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6943856"/>
        <c:crosses val="autoZero"/>
        <c:auto val="1"/>
        <c:lblAlgn val="ctr"/>
        <c:lblOffset val="100"/>
        <c:noMultiLvlLbl val="0"/>
      </c:catAx>
      <c:valAx>
        <c:axId val="196943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6601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6717088"/>
        <c:axId val="327786000"/>
      </c:lineChart>
      <c:catAx>
        <c:axId val="276717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7786000"/>
        <c:crosses val="autoZero"/>
        <c:auto val="1"/>
        <c:lblAlgn val="ctr"/>
        <c:lblOffset val="100"/>
        <c:noMultiLvlLbl val="0"/>
      </c:catAx>
      <c:valAx>
        <c:axId val="327786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6717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3380512"/>
        <c:axId val="274814000"/>
      </c:lineChart>
      <c:catAx>
        <c:axId val="183380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4814000"/>
        <c:crosses val="autoZero"/>
        <c:auto val="1"/>
        <c:lblAlgn val="ctr"/>
        <c:lblOffset val="100"/>
        <c:noMultiLvlLbl val="0"/>
      </c:catAx>
      <c:valAx>
        <c:axId val="274814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3380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8166400"/>
        <c:axId val="328165824"/>
      </c:lineChart>
      <c:catAx>
        <c:axId val="328166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8165824"/>
        <c:crosses val="autoZero"/>
        <c:auto val="1"/>
        <c:lblAlgn val="ctr"/>
        <c:lblOffset val="100"/>
        <c:noMultiLvlLbl val="0"/>
      </c:catAx>
      <c:valAx>
        <c:axId val="3281658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8166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1094848"/>
        <c:axId val="271098848"/>
      </c:lineChart>
      <c:catAx>
        <c:axId val="271094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1098848"/>
        <c:crosses val="autoZero"/>
        <c:auto val="1"/>
        <c:lblAlgn val="ctr"/>
        <c:lblOffset val="100"/>
        <c:noMultiLvlLbl val="0"/>
      </c:catAx>
      <c:valAx>
        <c:axId val="271098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1094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9211152"/>
        <c:axId val="659233344"/>
      </c:lineChart>
      <c:catAx>
        <c:axId val="659211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9233344"/>
        <c:crosses val="autoZero"/>
        <c:auto val="1"/>
        <c:lblAlgn val="ctr"/>
        <c:lblOffset val="100"/>
        <c:noMultiLvlLbl val="0"/>
      </c:catAx>
      <c:valAx>
        <c:axId val="659233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9211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5530736"/>
        <c:axId val="213634080"/>
      </c:lineChart>
      <c:catAx>
        <c:axId val="215530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3634080"/>
        <c:crosses val="autoZero"/>
        <c:auto val="1"/>
        <c:lblAlgn val="ctr"/>
        <c:lblOffset val="100"/>
        <c:noMultiLvlLbl val="0"/>
      </c:catAx>
      <c:valAx>
        <c:axId val="213634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5530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5005904"/>
        <c:axId val="658654816"/>
      </c:lineChart>
      <c:catAx>
        <c:axId val="2750059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8654816"/>
        <c:crosses val="autoZero"/>
        <c:auto val="1"/>
        <c:lblAlgn val="ctr"/>
        <c:lblOffset val="100"/>
        <c:noMultiLvlLbl val="0"/>
      </c:catAx>
      <c:valAx>
        <c:axId val="658654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5005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6676256"/>
        <c:axId val="536656624"/>
      </c:lineChart>
      <c:catAx>
        <c:axId val="5366762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6656624"/>
        <c:crosses val="autoZero"/>
        <c:auto val="1"/>
        <c:lblAlgn val="ctr"/>
        <c:lblOffset val="100"/>
        <c:noMultiLvlLbl val="0"/>
      </c:catAx>
      <c:valAx>
        <c:axId val="536656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6676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3291344"/>
        <c:axId val="212899296"/>
      </c:lineChart>
      <c:catAx>
        <c:axId val="213291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2899296"/>
        <c:crosses val="autoZero"/>
        <c:auto val="1"/>
        <c:lblAlgn val="ctr"/>
        <c:lblOffset val="100"/>
        <c:noMultiLvlLbl val="0"/>
      </c:catAx>
      <c:valAx>
        <c:axId val="212899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3291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4804560"/>
        <c:axId val="575643472"/>
      </c:lineChart>
      <c:catAx>
        <c:axId val="274804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643472"/>
        <c:crosses val="autoZero"/>
        <c:auto val="1"/>
        <c:lblAlgn val="ctr"/>
        <c:lblOffset val="100"/>
        <c:noMultiLvlLbl val="0"/>
      </c:catAx>
      <c:valAx>
        <c:axId val="575643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4804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3447136"/>
        <c:axId val="213302176"/>
      </c:lineChart>
      <c:catAx>
        <c:axId val="213447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3302176"/>
        <c:crosses val="autoZero"/>
        <c:auto val="1"/>
        <c:lblAlgn val="ctr"/>
        <c:lblOffset val="100"/>
        <c:noMultiLvlLbl val="0"/>
      </c:catAx>
      <c:valAx>
        <c:axId val="213302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3447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5535792"/>
        <c:axId val="575530640"/>
      </c:lineChart>
      <c:catAx>
        <c:axId val="575535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530640"/>
        <c:crosses val="autoZero"/>
        <c:auto val="1"/>
        <c:lblAlgn val="ctr"/>
        <c:lblOffset val="100"/>
        <c:noMultiLvlLbl val="0"/>
      </c:catAx>
      <c:valAx>
        <c:axId val="5755306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5535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9224064"/>
        <c:axId val="659045728"/>
      </c:lineChart>
      <c:catAx>
        <c:axId val="6592240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9045728"/>
        <c:crosses val="autoZero"/>
        <c:auto val="1"/>
        <c:lblAlgn val="ctr"/>
        <c:lblOffset val="100"/>
        <c:noMultiLvlLbl val="0"/>
      </c:catAx>
      <c:valAx>
        <c:axId val="659045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9224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9054368"/>
        <c:axId val="275138848"/>
      </c:lineChart>
      <c:catAx>
        <c:axId val="659054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5138848"/>
        <c:crosses val="autoZero"/>
        <c:auto val="1"/>
        <c:lblAlgn val="ctr"/>
        <c:lblOffset val="100"/>
        <c:noMultiLvlLbl val="0"/>
      </c:catAx>
      <c:valAx>
        <c:axId val="275138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9054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429568"/>
        <c:axId val="575515856"/>
      </c:lineChart>
      <c:catAx>
        <c:axId val="591429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515856"/>
        <c:crosses val="autoZero"/>
        <c:auto val="1"/>
        <c:lblAlgn val="ctr"/>
        <c:lblOffset val="100"/>
        <c:noMultiLvlLbl val="0"/>
      </c:catAx>
      <c:valAx>
        <c:axId val="575515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429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6388928"/>
        <c:axId val="213490048"/>
      </c:lineChart>
      <c:catAx>
        <c:axId val="276388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3490048"/>
        <c:crosses val="autoZero"/>
        <c:auto val="1"/>
        <c:lblAlgn val="ctr"/>
        <c:lblOffset val="100"/>
        <c:noMultiLvlLbl val="0"/>
      </c:catAx>
      <c:valAx>
        <c:axId val="213490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6388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5239264"/>
        <c:axId val="575192032"/>
      </c:lineChart>
      <c:catAx>
        <c:axId val="5752392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192032"/>
        <c:crosses val="autoZero"/>
        <c:auto val="1"/>
        <c:lblAlgn val="ctr"/>
        <c:lblOffset val="100"/>
        <c:noMultiLvlLbl val="0"/>
      </c:catAx>
      <c:valAx>
        <c:axId val="575192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5239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5113056"/>
        <c:axId val="575110496"/>
      </c:lineChart>
      <c:catAx>
        <c:axId val="575113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110496"/>
        <c:crosses val="autoZero"/>
        <c:auto val="1"/>
        <c:lblAlgn val="ctr"/>
        <c:lblOffset val="100"/>
        <c:noMultiLvlLbl val="0"/>
      </c:catAx>
      <c:valAx>
        <c:axId val="575110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5113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433760"/>
        <c:axId val="556409680"/>
      </c:lineChart>
      <c:catAx>
        <c:axId val="5564337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409680"/>
        <c:crosses val="autoZero"/>
        <c:auto val="1"/>
        <c:lblAlgn val="ctr"/>
        <c:lblOffset val="100"/>
        <c:noMultiLvlLbl val="0"/>
      </c:catAx>
      <c:valAx>
        <c:axId val="556409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433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0816416"/>
        <c:axId val="270820400"/>
      </c:lineChart>
      <c:catAx>
        <c:axId val="270816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0820400"/>
        <c:crosses val="autoZero"/>
        <c:auto val="1"/>
        <c:lblAlgn val="ctr"/>
        <c:lblOffset val="100"/>
        <c:noMultiLvlLbl val="0"/>
      </c:catAx>
      <c:valAx>
        <c:axId val="270820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0816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0720848"/>
        <c:axId val="270763520"/>
      </c:lineChart>
      <c:catAx>
        <c:axId val="270720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0763520"/>
        <c:crosses val="autoZero"/>
        <c:auto val="1"/>
        <c:lblAlgn val="ctr"/>
        <c:lblOffset val="100"/>
        <c:noMultiLvlLbl val="0"/>
      </c:catAx>
      <c:valAx>
        <c:axId val="270763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0720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5983344"/>
        <c:axId val="635987344"/>
      </c:lineChart>
      <c:catAx>
        <c:axId val="635983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5987344"/>
        <c:crosses val="autoZero"/>
        <c:auto val="1"/>
        <c:lblAlgn val="ctr"/>
        <c:lblOffset val="100"/>
        <c:noMultiLvlLbl val="0"/>
      </c:catAx>
      <c:valAx>
        <c:axId val="635987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5983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0646512"/>
        <c:axId val="276322048"/>
      </c:lineChart>
      <c:catAx>
        <c:axId val="270646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322048"/>
        <c:crosses val="autoZero"/>
        <c:auto val="1"/>
        <c:lblAlgn val="ctr"/>
        <c:lblOffset val="100"/>
        <c:noMultiLvlLbl val="0"/>
      </c:catAx>
      <c:valAx>
        <c:axId val="276322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0646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6026096"/>
        <c:axId val="636233472"/>
      </c:lineChart>
      <c:catAx>
        <c:axId val="636026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6233472"/>
        <c:crosses val="autoZero"/>
        <c:auto val="1"/>
        <c:lblAlgn val="ctr"/>
        <c:lblOffset val="100"/>
        <c:noMultiLvlLbl val="0"/>
      </c:catAx>
      <c:valAx>
        <c:axId val="636233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6026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1878544"/>
        <c:axId val="631858736"/>
      </c:lineChart>
      <c:catAx>
        <c:axId val="631878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1858736"/>
        <c:crosses val="autoZero"/>
        <c:auto val="1"/>
        <c:lblAlgn val="ctr"/>
        <c:lblOffset val="100"/>
        <c:noMultiLvlLbl val="0"/>
      </c:catAx>
      <c:valAx>
        <c:axId val="631858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1878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5251888"/>
        <c:axId val="375255872"/>
      </c:lineChart>
      <c:catAx>
        <c:axId val="375251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255872"/>
        <c:crosses val="autoZero"/>
        <c:auto val="1"/>
        <c:lblAlgn val="ctr"/>
        <c:lblOffset val="100"/>
        <c:noMultiLvlLbl val="0"/>
      </c:catAx>
      <c:valAx>
        <c:axId val="375255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5251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5139968"/>
        <c:axId val="375143968"/>
      </c:lineChart>
      <c:catAx>
        <c:axId val="375139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143968"/>
        <c:crosses val="autoZero"/>
        <c:auto val="1"/>
        <c:lblAlgn val="ctr"/>
        <c:lblOffset val="100"/>
        <c:noMultiLvlLbl val="0"/>
      </c:catAx>
      <c:valAx>
        <c:axId val="375143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5139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7122240"/>
        <c:axId val="631368464"/>
      </c:lineChart>
      <c:catAx>
        <c:axId val="657122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1368464"/>
        <c:crosses val="autoZero"/>
        <c:auto val="1"/>
        <c:lblAlgn val="ctr"/>
        <c:lblOffset val="100"/>
        <c:noMultiLvlLbl val="0"/>
      </c:catAx>
      <c:valAx>
        <c:axId val="631368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7122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6190144"/>
        <c:axId val="636199072"/>
      </c:lineChart>
      <c:catAx>
        <c:axId val="6361901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6199072"/>
        <c:crosses val="autoZero"/>
        <c:auto val="1"/>
        <c:lblAlgn val="ctr"/>
        <c:lblOffset val="100"/>
        <c:noMultiLvlLbl val="0"/>
      </c:catAx>
      <c:valAx>
        <c:axId val="636199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6190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94788880"/>
        <c:axId val="290344224"/>
      </c:lineChart>
      <c:catAx>
        <c:axId val="3947888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0344224"/>
        <c:crosses val="autoZero"/>
        <c:auto val="1"/>
        <c:lblAlgn val="ctr"/>
        <c:lblOffset val="100"/>
        <c:noMultiLvlLbl val="0"/>
      </c:catAx>
      <c:valAx>
        <c:axId val="290344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94788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1564912"/>
        <c:axId val="523292416"/>
      </c:lineChart>
      <c:catAx>
        <c:axId val="6015649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3292416"/>
        <c:crosses val="autoZero"/>
        <c:auto val="1"/>
        <c:lblAlgn val="ctr"/>
        <c:lblOffset val="100"/>
        <c:noMultiLvlLbl val="0"/>
      </c:catAx>
      <c:valAx>
        <c:axId val="523292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1564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5061280"/>
        <c:axId val="375063328"/>
      </c:lineChart>
      <c:catAx>
        <c:axId val="3750612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063328"/>
        <c:crosses val="autoZero"/>
        <c:auto val="1"/>
        <c:lblAlgn val="ctr"/>
        <c:lblOffset val="100"/>
        <c:noMultiLvlLbl val="0"/>
      </c:catAx>
      <c:valAx>
        <c:axId val="375063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50612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4986000"/>
        <c:axId val="374989936"/>
      </c:lineChart>
      <c:catAx>
        <c:axId val="3749860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4989936"/>
        <c:crosses val="autoZero"/>
        <c:auto val="1"/>
        <c:lblAlgn val="ctr"/>
        <c:lblOffset val="100"/>
        <c:noMultiLvlLbl val="0"/>
      </c:catAx>
      <c:valAx>
        <c:axId val="374989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4986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1891152"/>
        <c:axId val="251966480"/>
      </c:lineChart>
      <c:catAx>
        <c:axId val="251891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1966480"/>
        <c:crosses val="autoZero"/>
        <c:auto val="1"/>
        <c:lblAlgn val="ctr"/>
        <c:lblOffset val="100"/>
        <c:noMultiLvlLbl val="0"/>
      </c:catAx>
      <c:valAx>
        <c:axId val="251966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1891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220560"/>
        <c:axId val="276108384"/>
      </c:lineChart>
      <c:catAx>
        <c:axId val="196220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108384"/>
        <c:crosses val="autoZero"/>
        <c:auto val="1"/>
        <c:lblAlgn val="ctr"/>
        <c:lblOffset val="100"/>
        <c:noMultiLvlLbl val="0"/>
      </c:catAx>
      <c:valAx>
        <c:axId val="276108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6220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6555248"/>
        <c:axId val="631392832"/>
      </c:lineChart>
      <c:catAx>
        <c:axId val="276555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1392832"/>
        <c:crosses val="autoZero"/>
        <c:auto val="1"/>
        <c:lblAlgn val="ctr"/>
        <c:lblOffset val="100"/>
        <c:noMultiLvlLbl val="0"/>
      </c:catAx>
      <c:valAx>
        <c:axId val="631392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6555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1539360"/>
        <c:axId val="276637536"/>
      </c:lineChart>
      <c:catAx>
        <c:axId val="6315393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637536"/>
        <c:crosses val="autoZero"/>
        <c:auto val="1"/>
        <c:lblAlgn val="ctr"/>
        <c:lblOffset val="100"/>
        <c:noMultiLvlLbl val="0"/>
      </c:catAx>
      <c:valAx>
        <c:axId val="276637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1539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1331968"/>
        <c:axId val="632081376"/>
      </c:lineChart>
      <c:catAx>
        <c:axId val="631331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2081376"/>
        <c:crosses val="autoZero"/>
        <c:auto val="1"/>
        <c:lblAlgn val="ctr"/>
        <c:lblOffset val="100"/>
        <c:noMultiLvlLbl val="0"/>
      </c:catAx>
      <c:valAx>
        <c:axId val="632081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133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2072864"/>
        <c:axId val="276330416"/>
      </c:lineChart>
      <c:catAx>
        <c:axId val="6320728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330416"/>
        <c:crosses val="autoZero"/>
        <c:auto val="1"/>
        <c:lblAlgn val="ctr"/>
        <c:lblOffset val="100"/>
        <c:noMultiLvlLbl val="0"/>
      </c:catAx>
      <c:valAx>
        <c:axId val="276330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20728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5265856"/>
        <c:axId val="636261872"/>
      </c:lineChart>
      <c:catAx>
        <c:axId val="575265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6261872"/>
        <c:crosses val="autoZero"/>
        <c:auto val="1"/>
        <c:lblAlgn val="ctr"/>
        <c:lblOffset val="100"/>
        <c:noMultiLvlLbl val="0"/>
      </c:catAx>
      <c:valAx>
        <c:axId val="636261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5265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5285776"/>
        <c:axId val="375156192"/>
      </c:lineChart>
      <c:catAx>
        <c:axId val="375285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156192"/>
        <c:crosses val="autoZero"/>
        <c:auto val="1"/>
        <c:lblAlgn val="ctr"/>
        <c:lblOffset val="100"/>
        <c:noMultiLvlLbl val="0"/>
      </c:catAx>
      <c:valAx>
        <c:axId val="375156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5285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7347488"/>
        <c:axId val="677227424"/>
      </c:lineChart>
      <c:catAx>
        <c:axId val="677347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7227424"/>
        <c:crosses val="autoZero"/>
        <c:auto val="1"/>
        <c:lblAlgn val="ctr"/>
        <c:lblOffset val="100"/>
        <c:noMultiLvlLbl val="0"/>
      </c:catAx>
      <c:valAx>
        <c:axId val="677227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7347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9300896"/>
        <c:axId val="252260320"/>
      </c:lineChart>
      <c:catAx>
        <c:axId val="6593008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2260320"/>
        <c:crosses val="autoZero"/>
        <c:auto val="1"/>
        <c:lblAlgn val="ctr"/>
        <c:lblOffset val="100"/>
        <c:noMultiLvlLbl val="0"/>
      </c:catAx>
      <c:valAx>
        <c:axId val="2522603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93008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4453872"/>
        <c:axId val="374457872"/>
      </c:lineChart>
      <c:catAx>
        <c:axId val="3744538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4457872"/>
        <c:crosses val="autoZero"/>
        <c:auto val="1"/>
        <c:lblAlgn val="ctr"/>
        <c:lblOffset val="100"/>
        <c:noMultiLvlLbl val="0"/>
      </c:catAx>
      <c:valAx>
        <c:axId val="374457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4453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2287200"/>
        <c:axId val="252285056"/>
      </c:lineChart>
      <c:catAx>
        <c:axId val="252287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2285056"/>
        <c:crosses val="autoZero"/>
        <c:auto val="1"/>
        <c:lblAlgn val="ctr"/>
        <c:lblOffset val="100"/>
        <c:noMultiLvlLbl val="0"/>
      </c:catAx>
      <c:valAx>
        <c:axId val="252285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2287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4647504"/>
        <c:axId val="374651504"/>
      </c:lineChart>
      <c:catAx>
        <c:axId val="374647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4651504"/>
        <c:crosses val="autoZero"/>
        <c:auto val="1"/>
        <c:lblAlgn val="ctr"/>
        <c:lblOffset val="100"/>
        <c:noMultiLvlLbl val="0"/>
      </c:catAx>
      <c:valAx>
        <c:axId val="374651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4647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4596560"/>
        <c:axId val="374599008"/>
      </c:lineChart>
      <c:catAx>
        <c:axId val="374596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4599008"/>
        <c:crosses val="autoZero"/>
        <c:auto val="1"/>
        <c:lblAlgn val="ctr"/>
        <c:lblOffset val="100"/>
        <c:noMultiLvlLbl val="0"/>
      </c:catAx>
      <c:valAx>
        <c:axId val="374599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4596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1887552"/>
        <c:axId val="251878128"/>
      </c:lineChart>
      <c:catAx>
        <c:axId val="251887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1878128"/>
        <c:crosses val="autoZero"/>
        <c:auto val="1"/>
        <c:lblAlgn val="ctr"/>
        <c:lblOffset val="100"/>
        <c:noMultiLvlLbl val="0"/>
      </c:catAx>
      <c:valAx>
        <c:axId val="2518781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1887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6489120"/>
        <c:axId val="571883168"/>
      </c:lineChart>
      <c:catAx>
        <c:axId val="276489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883168"/>
        <c:crosses val="autoZero"/>
        <c:auto val="1"/>
        <c:lblAlgn val="ctr"/>
        <c:lblOffset val="100"/>
        <c:noMultiLvlLbl val="0"/>
      </c:catAx>
      <c:valAx>
        <c:axId val="571883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6489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6641808"/>
        <c:axId val="166645808"/>
      </c:lineChart>
      <c:catAx>
        <c:axId val="166641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645808"/>
        <c:crosses val="autoZero"/>
        <c:auto val="1"/>
        <c:lblAlgn val="ctr"/>
        <c:lblOffset val="100"/>
        <c:noMultiLvlLbl val="0"/>
      </c:catAx>
      <c:valAx>
        <c:axId val="1666458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6641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6219312"/>
        <c:axId val="166209248"/>
      </c:lineChart>
      <c:catAx>
        <c:axId val="1662193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209248"/>
        <c:crosses val="autoZero"/>
        <c:auto val="1"/>
        <c:lblAlgn val="ctr"/>
        <c:lblOffset val="100"/>
        <c:noMultiLvlLbl val="0"/>
      </c:catAx>
      <c:valAx>
        <c:axId val="166209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62193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5048352"/>
        <c:axId val="374433824"/>
      </c:lineChart>
      <c:catAx>
        <c:axId val="375048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4433824"/>
        <c:crosses val="autoZero"/>
        <c:auto val="1"/>
        <c:lblAlgn val="ctr"/>
        <c:lblOffset val="100"/>
        <c:noMultiLvlLbl val="0"/>
      </c:catAx>
      <c:valAx>
        <c:axId val="3744338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5048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7036112"/>
        <c:axId val="676794016"/>
      </c:lineChart>
      <c:catAx>
        <c:axId val="677036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6794016"/>
        <c:crosses val="autoZero"/>
        <c:auto val="1"/>
        <c:lblAlgn val="ctr"/>
        <c:lblOffset val="100"/>
        <c:noMultiLvlLbl val="0"/>
      </c:catAx>
      <c:valAx>
        <c:axId val="676794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7036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6085824"/>
        <c:axId val="166089808"/>
      </c:lineChart>
      <c:catAx>
        <c:axId val="1660858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089808"/>
        <c:crosses val="autoZero"/>
        <c:auto val="1"/>
        <c:lblAlgn val="ctr"/>
        <c:lblOffset val="100"/>
        <c:noMultiLvlLbl val="0"/>
      </c:catAx>
      <c:valAx>
        <c:axId val="1660898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6085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6102304"/>
        <c:axId val="166106288"/>
      </c:lineChart>
      <c:catAx>
        <c:axId val="166102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106288"/>
        <c:crosses val="autoZero"/>
        <c:auto val="1"/>
        <c:lblAlgn val="ctr"/>
        <c:lblOffset val="100"/>
        <c:noMultiLvlLbl val="0"/>
      </c:catAx>
      <c:valAx>
        <c:axId val="166106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6102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5383408"/>
        <c:axId val="632158352"/>
      </c:lineChart>
      <c:catAx>
        <c:axId val="535383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2158352"/>
        <c:crosses val="autoZero"/>
        <c:auto val="1"/>
        <c:lblAlgn val="ctr"/>
        <c:lblOffset val="100"/>
        <c:noMultiLvlLbl val="0"/>
      </c:catAx>
      <c:valAx>
        <c:axId val="6321583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5383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4497008"/>
        <c:axId val="534492176"/>
      </c:lineChart>
      <c:catAx>
        <c:axId val="534497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4492176"/>
        <c:crosses val="autoZero"/>
        <c:auto val="1"/>
        <c:lblAlgn val="ctr"/>
        <c:lblOffset val="100"/>
        <c:noMultiLvlLbl val="0"/>
      </c:catAx>
      <c:valAx>
        <c:axId val="534492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4497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5724640"/>
        <c:axId val="251864672"/>
      </c:lineChart>
      <c:catAx>
        <c:axId val="165724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1864672"/>
        <c:crosses val="autoZero"/>
        <c:auto val="1"/>
        <c:lblAlgn val="ctr"/>
        <c:lblOffset val="100"/>
        <c:noMultiLvlLbl val="0"/>
      </c:catAx>
      <c:valAx>
        <c:axId val="251864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5724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2884784"/>
        <c:axId val="271462832"/>
      </c:lineChart>
      <c:catAx>
        <c:axId val="2128847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1462832"/>
        <c:crosses val="autoZero"/>
        <c:auto val="1"/>
        <c:lblAlgn val="ctr"/>
        <c:lblOffset val="100"/>
        <c:noMultiLvlLbl val="0"/>
      </c:catAx>
      <c:valAx>
        <c:axId val="271462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2884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5367392"/>
        <c:axId val="631683936"/>
      </c:lineChart>
      <c:catAx>
        <c:axId val="5353673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1683936"/>
        <c:crosses val="autoZero"/>
        <c:auto val="1"/>
        <c:lblAlgn val="ctr"/>
        <c:lblOffset val="100"/>
        <c:noMultiLvlLbl val="0"/>
      </c:catAx>
      <c:valAx>
        <c:axId val="631683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5367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6753152"/>
        <c:axId val="535239840"/>
      </c:lineChart>
      <c:catAx>
        <c:axId val="276753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5239840"/>
        <c:crosses val="autoZero"/>
        <c:auto val="1"/>
        <c:lblAlgn val="ctr"/>
        <c:lblOffset val="100"/>
        <c:noMultiLvlLbl val="0"/>
      </c:catAx>
      <c:valAx>
        <c:axId val="5352398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6753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2679888"/>
        <c:axId val="292896000"/>
      </c:lineChart>
      <c:catAx>
        <c:axId val="292679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2896000"/>
        <c:crosses val="autoZero"/>
        <c:auto val="1"/>
        <c:lblAlgn val="ctr"/>
        <c:lblOffset val="100"/>
        <c:noMultiLvlLbl val="0"/>
      </c:catAx>
      <c:valAx>
        <c:axId val="292896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2679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5110352"/>
        <c:axId val="535045696"/>
      </c:lineChart>
      <c:catAx>
        <c:axId val="535110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5045696"/>
        <c:crosses val="autoZero"/>
        <c:auto val="1"/>
        <c:lblAlgn val="ctr"/>
        <c:lblOffset val="100"/>
        <c:noMultiLvlLbl val="0"/>
      </c:catAx>
      <c:valAx>
        <c:axId val="535045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5110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1528992"/>
        <c:axId val="241468288"/>
      </c:lineChart>
      <c:catAx>
        <c:axId val="241528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1468288"/>
        <c:crosses val="autoZero"/>
        <c:auto val="1"/>
        <c:lblAlgn val="ctr"/>
        <c:lblOffset val="100"/>
        <c:noMultiLvlLbl val="0"/>
      </c:catAx>
      <c:valAx>
        <c:axId val="241468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1528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3164832"/>
        <c:axId val="292655456"/>
      </c:lineChart>
      <c:catAx>
        <c:axId val="2931648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2655456"/>
        <c:crosses val="autoZero"/>
        <c:auto val="1"/>
        <c:lblAlgn val="ctr"/>
        <c:lblOffset val="100"/>
        <c:noMultiLvlLbl val="0"/>
      </c:catAx>
      <c:valAx>
        <c:axId val="292655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3164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4931040"/>
        <c:axId val="534995920"/>
      </c:lineChart>
      <c:catAx>
        <c:axId val="534931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4995920"/>
        <c:crosses val="autoZero"/>
        <c:auto val="1"/>
        <c:lblAlgn val="ctr"/>
        <c:lblOffset val="100"/>
        <c:noMultiLvlLbl val="0"/>
      </c:catAx>
      <c:valAx>
        <c:axId val="534995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4931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1683680"/>
        <c:axId val="575558432"/>
      </c:lineChart>
      <c:catAx>
        <c:axId val="2516836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558432"/>
        <c:crosses val="autoZero"/>
        <c:auto val="1"/>
        <c:lblAlgn val="ctr"/>
        <c:lblOffset val="100"/>
        <c:noMultiLvlLbl val="0"/>
      </c:catAx>
      <c:valAx>
        <c:axId val="575558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1683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2484224"/>
        <c:axId val="252444672"/>
      </c:lineChart>
      <c:catAx>
        <c:axId val="252484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2444672"/>
        <c:crosses val="autoZero"/>
        <c:auto val="1"/>
        <c:lblAlgn val="ctr"/>
        <c:lblOffset val="100"/>
        <c:noMultiLvlLbl val="0"/>
      </c:catAx>
      <c:valAx>
        <c:axId val="252444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2484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5715584"/>
        <c:axId val="292610512"/>
      </c:lineChart>
      <c:catAx>
        <c:axId val="165715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2610512"/>
        <c:crosses val="autoZero"/>
        <c:auto val="1"/>
        <c:lblAlgn val="ctr"/>
        <c:lblOffset val="100"/>
        <c:noMultiLvlLbl val="0"/>
      </c:catAx>
      <c:valAx>
        <c:axId val="2926105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5715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953600"/>
        <c:axId val="590989296"/>
      </c:lineChart>
      <c:catAx>
        <c:axId val="590953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989296"/>
        <c:crosses val="autoZero"/>
        <c:auto val="1"/>
        <c:lblAlgn val="ctr"/>
        <c:lblOffset val="100"/>
        <c:noMultiLvlLbl val="0"/>
      </c:catAx>
      <c:valAx>
        <c:axId val="590989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953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122336"/>
        <c:axId val="535612480"/>
      </c:lineChart>
      <c:catAx>
        <c:axId val="5911223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5612480"/>
        <c:crosses val="autoZero"/>
        <c:auto val="1"/>
        <c:lblAlgn val="ctr"/>
        <c:lblOffset val="100"/>
        <c:noMultiLvlLbl val="0"/>
      </c:catAx>
      <c:valAx>
        <c:axId val="535612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122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3378576"/>
        <c:axId val="293356576"/>
      </c:lineChart>
      <c:catAx>
        <c:axId val="293378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3356576"/>
        <c:crosses val="autoZero"/>
        <c:auto val="1"/>
        <c:lblAlgn val="ctr"/>
        <c:lblOffset val="100"/>
        <c:noMultiLvlLbl val="0"/>
      </c:catAx>
      <c:valAx>
        <c:axId val="293356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3378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1498192"/>
        <c:axId val="676635424"/>
      </c:lineChart>
      <c:catAx>
        <c:axId val="2414981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6635424"/>
        <c:crosses val="autoZero"/>
        <c:auto val="1"/>
        <c:lblAlgn val="ctr"/>
        <c:lblOffset val="100"/>
        <c:noMultiLvlLbl val="0"/>
      </c:catAx>
      <c:valAx>
        <c:axId val="676635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1498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1291088"/>
        <c:axId val="575790464"/>
      </c:lineChart>
      <c:catAx>
        <c:axId val="601291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790464"/>
        <c:crosses val="autoZero"/>
        <c:auto val="1"/>
        <c:lblAlgn val="ctr"/>
        <c:lblOffset val="100"/>
        <c:noMultiLvlLbl val="0"/>
      </c:catAx>
      <c:valAx>
        <c:axId val="575790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1291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6569088"/>
        <c:axId val="673401072"/>
      </c:lineChart>
      <c:catAx>
        <c:axId val="256569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3401072"/>
        <c:crosses val="autoZero"/>
        <c:auto val="1"/>
        <c:lblAlgn val="ctr"/>
        <c:lblOffset val="100"/>
        <c:noMultiLvlLbl val="0"/>
      </c:catAx>
      <c:valAx>
        <c:axId val="673401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6569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8538976"/>
        <c:axId val="537723536"/>
      </c:lineChart>
      <c:catAx>
        <c:axId val="198538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7723536"/>
        <c:crosses val="autoZero"/>
        <c:auto val="1"/>
        <c:lblAlgn val="ctr"/>
        <c:lblOffset val="100"/>
        <c:noMultiLvlLbl val="0"/>
      </c:catAx>
      <c:valAx>
        <c:axId val="537723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8538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0517456"/>
        <c:axId val="241772016"/>
      </c:lineChart>
      <c:catAx>
        <c:axId val="290517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1772016"/>
        <c:crosses val="autoZero"/>
        <c:auto val="1"/>
        <c:lblAlgn val="ctr"/>
        <c:lblOffset val="100"/>
        <c:noMultiLvlLbl val="0"/>
      </c:catAx>
      <c:valAx>
        <c:axId val="241772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0517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091968"/>
        <c:axId val="556095552"/>
      </c:lineChart>
      <c:catAx>
        <c:axId val="556091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095552"/>
        <c:crosses val="autoZero"/>
        <c:auto val="1"/>
        <c:lblAlgn val="ctr"/>
        <c:lblOffset val="100"/>
        <c:noMultiLvlLbl val="0"/>
      </c:catAx>
      <c:valAx>
        <c:axId val="556095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09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95816320"/>
        <c:axId val="394532912"/>
      </c:lineChart>
      <c:catAx>
        <c:axId val="395816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94532912"/>
        <c:crosses val="autoZero"/>
        <c:auto val="1"/>
        <c:lblAlgn val="ctr"/>
        <c:lblOffset val="100"/>
        <c:noMultiLvlLbl val="0"/>
      </c:catAx>
      <c:valAx>
        <c:axId val="3945329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95816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8527088"/>
        <c:axId val="589108272"/>
      </c:lineChart>
      <c:catAx>
        <c:axId val="588527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9108272"/>
        <c:crosses val="autoZero"/>
        <c:auto val="1"/>
        <c:lblAlgn val="ctr"/>
        <c:lblOffset val="100"/>
        <c:noMultiLvlLbl val="0"/>
      </c:catAx>
      <c:valAx>
        <c:axId val="589108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8527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1608624"/>
        <c:axId val="601735104"/>
      </c:lineChart>
      <c:catAx>
        <c:axId val="601608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1735104"/>
        <c:crosses val="autoZero"/>
        <c:auto val="1"/>
        <c:lblAlgn val="ctr"/>
        <c:lblOffset val="100"/>
        <c:noMultiLvlLbl val="0"/>
      </c:catAx>
      <c:valAx>
        <c:axId val="601735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1608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3784096"/>
        <c:axId val="537574736"/>
      </c:lineChart>
      <c:catAx>
        <c:axId val="253784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7574736"/>
        <c:crosses val="autoZero"/>
        <c:auto val="1"/>
        <c:lblAlgn val="ctr"/>
        <c:lblOffset val="100"/>
        <c:noMultiLvlLbl val="0"/>
      </c:catAx>
      <c:valAx>
        <c:axId val="537574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3784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5481008"/>
        <c:axId val="-66470992"/>
      </c:lineChart>
      <c:catAx>
        <c:axId val="635481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66470992"/>
        <c:crosses val="autoZero"/>
        <c:auto val="1"/>
        <c:lblAlgn val="ctr"/>
        <c:lblOffset val="100"/>
        <c:noMultiLvlLbl val="0"/>
      </c:catAx>
      <c:valAx>
        <c:axId val="-66470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5481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1815024"/>
        <c:axId val="-67047664"/>
      </c:lineChart>
      <c:catAx>
        <c:axId val="5618150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67047664"/>
        <c:crosses val="autoZero"/>
        <c:auto val="1"/>
        <c:lblAlgn val="ctr"/>
        <c:lblOffset val="100"/>
        <c:noMultiLvlLbl val="0"/>
      </c:catAx>
      <c:valAx>
        <c:axId val="-670476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1815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2683104"/>
        <c:axId val="-104560800"/>
      </c:lineChart>
      <c:catAx>
        <c:axId val="292683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04560800"/>
        <c:crosses val="autoZero"/>
        <c:auto val="1"/>
        <c:lblAlgn val="ctr"/>
        <c:lblOffset val="100"/>
        <c:noMultiLvlLbl val="0"/>
      </c:catAx>
      <c:valAx>
        <c:axId val="-1045608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2683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3219824"/>
        <c:axId val="-70807232"/>
      </c:lineChart>
      <c:catAx>
        <c:axId val="2432198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70807232"/>
        <c:crosses val="autoZero"/>
        <c:auto val="1"/>
        <c:lblAlgn val="ctr"/>
        <c:lblOffset val="100"/>
        <c:noMultiLvlLbl val="0"/>
      </c:catAx>
      <c:valAx>
        <c:axId val="-708072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3219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31545184"/>
        <c:axId val="303277152"/>
      </c:lineChart>
      <c:catAx>
        <c:axId val="3315451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3277152"/>
        <c:crosses val="autoZero"/>
        <c:auto val="1"/>
        <c:lblAlgn val="ctr"/>
        <c:lblOffset val="100"/>
        <c:noMultiLvlLbl val="0"/>
      </c:catAx>
      <c:valAx>
        <c:axId val="303277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1545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3925088"/>
        <c:axId val="-64446896"/>
      </c:lineChart>
      <c:catAx>
        <c:axId val="423925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64446896"/>
        <c:crosses val="autoZero"/>
        <c:auto val="1"/>
        <c:lblAlgn val="ctr"/>
        <c:lblOffset val="100"/>
        <c:noMultiLvlLbl val="0"/>
      </c:catAx>
      <c:valAx>
        <c:axId val="-64446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23925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33855152"/>
        <c:axId val="165732512"/>
      </c:lineChart>
      <c:catAx>
        <c:axId val="333855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5732512"/>
        <c:crosses val="autoZero"/>
        <c:auto val="1"/>
        <c:lblAlgn val="ctr"/>
        <c:lblOffset val="100"/>
        <c:noMultiLvlLbl val="0"/>
      </c:catAx>
      <c:valAx>
        <c:axId val="1657325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3855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94609152"/>
        <c:axId val="402128256"/>
      </c:lineChart>
      <c:catAx>
        <c:axId val="394609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02128256"/>
        <c:crosses val="autoZero"/>
        <c:auto val="1"/>
        <c:lblAlgn val="ctr"/>
        <c:lblOffset val="100"/>
        <c:noMultiLvlLbl val="0"/>
      </c:catAx>
      <c:valAx>
        <c:axId val="4021282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94609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8208448"/>
        <c:axId val="210771328"/>
      </c:lineChart>
      <c:catAx>
        <c:axId val="178208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0771328"/>
        <c:crosses val="autoZero"/>
        <c:auto val="1"/>
        <c:lblAlgn val="ctr"/>
        <c:lblOffset val="100"/>
        <c:noMultiLvlLbl val="0"/>
      </c:catAx>
      <c:valAx>
        <c:axId val="210771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82084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9462912"/>
        <c:axId val="-100845552"/>
      </c:lineChart>
      <c:catAx>
        <c:axId val="2494629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00845552"/>
        <c:crosses val="autoZero"/>
        <c:auto val="1"/>
        <c:lblAlgn val="ctr"/>
        <c:lblOffset val="100"/>
        <c:noMultiLvlLbl val="0"/>
      </c:catAx>
      <c:valAx>
        <c:axId val="-100845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9462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3738240"/>
        <c:axId val="237833392"/>
      </c:lineChart>
      <c:catAx>
        <c:axId val="553738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37833392"/>
        <c:crosses val="autoZero"/>
        <c:auto val="1"/>
        <c:lblAlgn val="ctr"/>
        <c:lblOffset val="100"/>
        <c:noMultiLvlLbl val="0"/>
      </c:catAx>
      <c:valAx>
        <c:axId val="237833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3738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731296"/>
        <c:axId val="-68949088"/>
      </c:lineChart>
      <c:catAx>
        <c:axId val="5907312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68949088"/>
        <c:crosses val="autoZero"/>
        <c:auto val="1"/>
        <c:lblAlgn val="ctr"/>
        <c:lblOffset val="100"/>
        <c:noMultiLvlLbl val="0"/>
      </c:catAx>
      <c:valAx>
        <c:axId val="-68949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731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60333536"/>
        <c:axId val="-74121840"/>
      </c:lineChart>
      <c:catAx>
        <c:axId val="-603335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74121840"/>
        <c:crosses val="autoZero"/>
        <c:auto val="1"/>
        <c:lblAlgn val="ctr"/>
        <c:lblOffset val="100"/>
        <c:noMultiLvlLbl val="0"/>
      </c:catAx>
      <c:valAx>
        <c:axId val="-741218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-60333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62300048"/>
        <c:axId val="602870704"/>
      </c:lineChart>
      <c:catAx>
        <c:axId val="6623000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2870704"/>
        <c:crosses val="autoZero"/>
        <c:auto val="1"/>
        <c:lblAlgn val="ctr"/>
        <c:lblOffset val="100"/>
        <c:noMultiLvlLbl val="0"/>
      </c:catAx>
      <c:valAx>
        <c:axId val="6028707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623000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51945664"/>
        <c:axId val="-70536272"/>
      </c:lineChart>
      <c:catAx>
        <c:axId val="3519456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70536272"/>
        <c:crosses val="autoZero"/>
        <c:auto val="1"/>
        <c:lblAlgn val="ctr"/>
        <c:lblOffset val="100"/>
        <c:noMultiLvlLbl val="0"/>
      </c:catAx>
      <c:valAx>
        <c:axId val="-70536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51945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257840"/>
        <c:axId val="-40452528"/>
      </c:lineChart>
      <c:catAx>
        <c:axId val="591257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40452528"/>
        <c:crosses val="autoZero"/>
        <c:auto val="1"/>
        <c:lblAlgn val="ctr"/>
        <c:lblOffset val="100"/>
        <c:noMultiLvlLbl val="0"/>
      </c:catAx>
      <c:valAx>
        <c:axId val="-40452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257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41224032"/>
        <c:axId val="270191408"/>
      </c:lineChart>
      <c:catAx>
        <c:axId val="-41224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0191408"/>
        <c:crosses val="autoZero"/>
        <c:auto val="1"/>
        <c:lblAlgn val="ctr"/>
        <c:lblOffset val="100"/>
        <c:noMultiLvlLbl val="0"/>
      </c:catAx>
      <c:valAx>
        <c:axId val="2701914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-41224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0000528"/>
        <c:axId val="-71567024"/>
      </c:lineChart>
      <c:catAx>
        <c:axId val="5300005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71567024"/>
        <c:crosses val="autoZero"/>
        <c:auto val="1"/>
        <c:lblAlgn val="ctr"/>
        <c:lblOffset val="100"/>
        <c:noMultiLvlLbl val="0"/>
      </c:catAx>
      <c:valAx>
        <c:axId val="-715670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0000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1016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1016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95016816"/>
        <c:axId val="193532240"/>
      </c:lineChart>
      <c:catAx>
        <c:axId val="395016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3532240"/>
        <c:crosses val="autoZero"/>
        <c:auto val="1"/>
        <c:lblAlgn val="ctr"/>
        <c:lblOffset val="100"/>
        <c:noMultiLvlLbl val="0"/>
      </c:catAx>
      <c:valAx>
        <c:axId val="193532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95016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01508944"/>
        <c:axId val="400122272"/>
      </c:lineChart>
      <c:catAx>
        <c:axId val="-101508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00122272"/>
        <c:crosses val="autoZero"/>
        <c:auto val="1"/>
        <c:lblAlgn val="ctr"/>
        <c:lblOffset val="100"/>
        <c:noMultiLvlLbl val="0"/>
      </c:catAx>
      <c:valAx>
        <c:axId val="400122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-101508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3312768"/>
        <c:axId val="254184912"/>
      </c:lineChart>
      <c:catAx>
        <c:axId val="523312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4184912"/>
        <c:crosses val="autoZero"/>
        <c:auto val="1"/>
        <c:lblAlgn val="ctr"/>
        <c:lblOffset val="100"/>
        <c:noMultiLvlLbl val="0"/>
      </c:catAx>
      <c:valAx>
        <c:axId val="2541849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3312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0704608"/>
        <c:axId val="210654688"/>
      </c:lineChart>
      <c:catAx>
        <c:axId val="2107046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0654688"/>
        <c:crosses val="autoZero"/>
        <c:auto val="1"/>
        <c:lblAlgn val="ctr"/>
        <c:lblOffset val="100"/>
        <c:noMultiLvlLbl val="0"/>
      </c:catAx>
      <c:valAx>
        <c:axId val="210654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0704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7169136"/>
        <c:axId val="537355232"/>
      </c:lineChart>
      <c:catAx>
        <c:axId val="537169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7355232"/>
        <c:crosses val="autoZero"/>
        <c:auto val="1"/>
        <c:lblAlgn val="ctr"/>
        <c:lblOffset val="100"/>
        <c:noMultiLvlLbl val="0"/>
      </c:catAx>
      <c:valAx>
        <c:axId val="5373552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7169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0422992"/>
        <c:axId val="210413536"/>
      </c:lineChart>
      <c:catAx>
        <c:axId val="210422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0413536"/>
        <c:crosses val="autoZero"/>
        <c:auto val="1"/>
        <c:lblAlgn val="ctr"/>
        <c:lblOffset val="100"/>
        <c:noMultiLvlLbl val="0"/>
      </c:catAx>
      <c:valAx>
        <c:axId val="210413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0422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0590288"/>
        <c:axId val="675755072"/>
      </c:lineChart>
      <c:catAx>
        <c:axId val="2105902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5755072"/>
        <c:crosses val="autoZero"/>
        <c:auto val="1"/>
        <c:lblAlgn val="ctr"/>
        <c:lblOffset val="100"/>
        <c:noMultiLvlLbl val="0"/>
      </c:catAx>
      <c:valAx>
        <c:axId val="675755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0590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7402432"/>
        <c:axId val="637396928"/>
      </c:lineChart>
      <c:catAx>
        <c:axId val="6374024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7396928"/>
        <c:crosses val="autoZero"/>
        <c:auto val="1"/>
        <c:lblAlgn val="ctr"/>
        <c:lblOffset val="100"/>
        <c:noMultiLvlLbl val="0"/>
      </c:catAx>
      <c:valAx>
        <c:axId val="637396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7402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0391568"/>
        <c:axId val="209734304"/>
      </c:lineChart>
      <c:catAx>
        <c:axId val="210391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09734304"/>
        <c:crosses val="autoZero"/>
        <c:auto val="1"/>
        <c:lblAlgn val="ctr"/>
        <c:lblOffset val="100"/>
        <c:noMultiLvlLbl val="0"/>
      </c:catAx>
      <c:valAx>
        <c:axId val="209734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0391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5915344"/>
        <c:axId val="556106864"/>
      </c:lineChart>
      <c:catAx>
        <c:axId val="675915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106864"/>
        <c:crosses val="autoZero"/>
        <c:auto val="1"/>
        <c:lblAlgn val="ctr"/>
        <c:lblOffset val="100"/>
        <c:noMultiLvlLbl val="0"/>
      </c:catAx>
      <c:valAx>
        <c:axId val="5561068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5915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3001680"/>
        <c:axId val="675811520"/>
      </c:lineChart>
      <c:catAx>
        <c:axId val="5930016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5811520"/>
        <c:crosses val="autoZero"/>
        <c:auto val="1"/>
        <c:lblAlgn val="ctr"/>
        <c:lblOffset val="100"/>
        <c:noMultiLvlLbl val="0"/>
      </c:catAx>
      <c:valAx>
        <c:axId val="675811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3001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62461968"/>
        <c:axId val="661819456"/>
      </c:lineChart>
      <c:catAx>
        <c:axId val="662461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61819456"/>
        <c:crosses val="autoZero"/>
        <c:auto val="1"/>
        <c:lblAlgn val="ctr"/>
        <c:lblOffset val="100"/>
        <c:noMultiLvlLbl val="0"/>
      </c:catAx>
      <c:valAx>
        <c:axId val="661819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6246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342080"/>
        <c:axId val="210506816"/>
      </c:lineChart>
      <c:catAx>
        <c:axId val="556342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0506816"/>
        <c:crosses val="autoZero"/>
        <c:auto val="1"/>
        <c:lblAlgn val="ctr"/>
        <c:lblOffset val="100"/>
        <c:noMultiLvlLbl val="0"/>
      </c:catAx>
      <c:valAx>
        <c:axId val="210506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342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141200"/>
        <c:axId val="593216896"/>
      </c:lineChart>
      <c:catAx>
        <c:axId val="556141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3216896"/>
        <c:crosses val="autoZero"/>
        <c:auto val="1"/>
        <c:lblAlgn val="ctr"/>
        <c:lblOffset val="100"/>
        <c:noMultiLvlLbl val="0"/>
      </c:catAx>
      <c:valAx>
        <c:axId val="593216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141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3156992"/>
        <c:axId val="593142720"/>
      </c:lineChart>
      <c:catAx>
        <c:axId val="593156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3142720"/>
        <c:crosses val="autoZero"/>
        <c:auto val="1"/>
        <c:lblAlgn val="ctr"/>
        <c:lblOffset val="100"/>
        <c:noMultiLvlLbl val="0"/>
      </c:catAx>
      <c:valAx>
        <c:axId val="593142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3156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3355856"/>
        <c:axId val="593323648"/>
      </c:lineChart>
      <c:catAx>
        <c:axId val="593355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3323648"/>
        <c:crosses val="autoZero"/>
        <c:auto val="1"/>
        <c:lblAlgn val="ctr"/>
        <c:lblOffset val="100"/>
        <c:noMultiLvlLbl val="0"/>
      </c:catAx>
      <c:valAx>
        <c:axId val="593323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3355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6694960"/>
        <c:axId val="636698960"/>
      </c:lineChart>
      <c:catAx>
        <c:axId val="6366949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6698960"/>
        <c:crosses val="autoZero"/>
        <c:auto val="1"/>
        <c:lblAlgn val="ctr"/>
        <c:lblOffset val="100"/>
        <c:noMultiLvlLbl val="0"/>
      </c:catAx>
      <c:valAx>
        <c:axId val="636698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6694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6703152"/>
        <c:axId val="636611040"/>
      </c:lineChart>
      <c:catAx>
        <c:axId val="636703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6611040"/>
        <c:crosses val="autoZero"/>
        <c:auto val="1"/>
        <c:lblAlgn val="ctr"/>
        <c:lblOffset val="100"/>
        <c:noMultiLvlLbl val="0"/>
      </c:catAx>
      <c:valAx>
        <c:axId val="6366110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6703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156928"/>
        <c:axId val="675417552"/>
      </c:lineChart>
      <c:catAx>
        <c:axId val="556156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5417552"/>
        <c:crosses val="autoZero"/>
        <c:auto val="1"/>
        <c:lblAlgn val="ctr"/>
        <c:lblOffset val="100"/>
        <c:noMultiLvlLbl val="0"/>
      </c:catAx>
      <c:valAx>
        <c:axId val="675417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156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3096928"/>
        <c:axId val="593075440"/>
      </c:lineChart>
      <c:catAx>
        <c:axId val="593096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3075440"/>
        <c:crosses val="autoZero"/>
        <c:auto val="1"/>
        <c:lblAlgn val="ctr"/>
        <c:lblOffset val="100"/>
        <c:noMultiLvlLbl val="0"/>
      </c:catAx>
      <c:valAx>
        <c:axId val="593075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3096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3041792"/>
        <c:axId val="593024096"/>
      </c:lineChart>
      <c:catAx>
        <c:axId val="593041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3024096"/>
        <c:crosses val="autoZero"/>
        <c:auto val="1"/>
        <c:lblAlgn val="ctr"/>
        <c:lblOffset val="100"/>
        <c:noMultiLvlLbl val="0"/>
      </c:catAx>
      <c:valAx>
        <c:axId val="593024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3041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958672"/>
        <c:axId val="592898080"/>
      </c:lineChart>
      <c:catAx>
        <c:axId val="592958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898080"/>
        <c:crosses val="autoZero"/>
        <c:auto val="1"/>
        <c:lblAlgn val="ctr"/>
        <c:lblOffset val="100"/>
        <c:noMultiLvlLbl val="0"/>
      </c:catAx>
      <c:valAx>
        <c:axId val="592898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958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7100544"/>
        <c:axId val="531074080"/>
      </c:lineChart>
      <c:catAx>
        <c:axId val="287100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1074080"/>
        <c:crosses val="autoZero"/>
        <c:auto val="1"/>
        <c:lblAlgn val="ctr"/>
        <c:lblOffset val="100"/>
        <c:noMultiLvlLbl val="0"/>
      </c:catAx>
      <c:valAx>
        <c:axId val="531074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7100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8191808"/>
        <c:axId val="178185136"/>
      </c:lineChart>
      <c:catAx>
        <c:axId val="178191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8185136"/>
        <c:crosses val="autoZero"/>
        <c:auto val="1"/>
        <c:lblAlgn val="ctr"/>
        <c:lblOffset val="100"/>
        <c:noMultiLvlLbl val="0"/>
      </c:catAx>
      <c:valAx>
        <c:axId val="178185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8191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8366592"/>
        <c:axId val="598319904"/>
      </c:lineChart>
      <c:catAx>
        <c:axId val="598366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8319904"/>
        <c:crosses val="autoZero"/>
        <c:auto val="1"/>
        <c:lblAlgn val="ctr"/>
        <c:lblOffset val="100"/>
        <c:noMultiLvlLbl val="0"/>
      </c:catAx>
      <c:valAx>
        <c:axId val="5983199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8366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7890064"/>
        <c:axId val="598101616"/>
      </c:lineChart>
      <c:catAx>
        <c:axId val="5978900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8101616"/>
        <c:crosses val="autoZero"/>
        <c:auto val="1"/>
        <c:lblAlgn val="ctr"/>
        <c:lblOffset val="100"/>
        <c:noMultiLvlLbl val="0"/>
      </c:catAx>
      <c:valAx>
        <c:axId val="5981016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7890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3278016"/>
        <c:axId val="528410800"/>
      </c:lineChart>
      <c:catAx>
        <c:axId val="593278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8410800"/>
        <c:crosses val="autoZero"/>
        <c:auto val="1"/>
        <c:lblAlgn val="ctr"/>
        <c:lblOffset val="100"/>
        <c:noMultiLvlLbl val="0"/>
      </c:catAx>
      <c:valAx>
        <c:axId val="5284108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3278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5610576"/>
        <c:axId val="304534464"/>
      </c:lineChart>
      <c:catAx>
        <c:axId val="675610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4534464"/>
        <c:crosses val="autoZero"/>
        <c:auto val="1"/>
        <c:lblAlgn val="ctr"/>
        <c:lblOffset val="100"/>
        <c:noMultiLvlLbl val="0"/>
      </c:catAx>
      <c:valAx>
        <c:axId val="304534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5610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8428848"/>
        <c:axId val="676181520"/>
      </c:lineChart>
      <c:catAx>
        <c:axId val="528428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6181520"/>
        <c:crosses val="autoZero"/>
        <c:auto val="1"/>
        <c:lblAlgn val="ctr"/>
        <c:lblOffset val="100"/>
        <c:noMultiLvlLbl val="0"/>
      </c:catAx>
      <c:valAx>
        <c:axId val="676181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8428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6798960"/>
        <c:axId val="246741536"/>
      </c:lineChart>
      <c:catAx>
        <c:axId val="2467989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6741536"/>
        <c:crosses val="autoZero"/>
        <c:auto val="1"/>
        <c:lblAlgn val="ctr"/>
        <c:lblOffset val="100"/>
        <c:noMultiLvlLbl val="0"/>
      </c:catAx>
      <c:valAx>
        <c:axId val="246741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6798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7570016"/>
        <c:axId val="177339136"/>
      </c:lineChart>
      <c:catAx>
        <c:axId val="177570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7339136"/>
        <c:crosses val="autoZero"/>
        <c:auto val="1"/>
        <c:lblAlgn val="ctr"/>
        <c:lblOffset val="100"/>
        <c:noMultiLvlLbl val="0"/>
      </c:catAx>
      <c:valAx>
        <c:axId val="177339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7570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97462096"/>
        <c:axId val="397464416"/>
      </c:lineChart>
      <c:catAx>
        <c:axId val="397462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97464416"/>
        <c:crosses val="autoZero"/>
        <c:auto val="1"/>
        <c:lblAlgn val="ctr"/>
        <c:lblOffset val="100"/>
        <c:noMultiLvlLbl val="0"/>
      </c:catAx>
      <c:valAx>
        <c:axId val="397464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97462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94725472"/>
        <c:axId val="423132096"/>
      </c:lineChart>
      <c:catAx>
        <c:axId val="394725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23132096"/>
        <c:crosses val="autoZero"/>
        <c:auto val="1"/>
        <c:lblAlgn val="ctr"/>
        <c:lblOffset val="100"/>
        <c:noMultiLvlLbl val="0"/>
      </c:catAx>
      <c:valAx>
        <c:axId val="423132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94725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61670624"/>
        <c:axId val="662567696"/>
      </c:lineChart>
      <c:catAx>
        <c:axId val="661670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62567696"/>
        <c:crosses val="autoZero"/>
        <c:auto val="1"/>
        <c:lblAlgn val="ctr"/>
        <c:lblOffset val="100"/>
        <c:noMultiLvlLbl val="0"/>
      </c:catAx>
      <c:valAx>
        <c:axId val="662567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61670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8915584"/>
        <c:axId val="258551520"/>
      </c:lineChart>
      <c:catAx>
        <c:axId val="258915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8551520"/>
        <c:crosses val="autoZero"/>
        <c:auto val="1"/>
        <c:lblAlgn val="ctr"/>
        <c:lblOffset val="100"/>
        <c:noMultiLvlLbl val="0"/>
      </c:catAx>
      <c:valAx>
        <c:axId val="258551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8915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7236880"/>
        <c:axId val="377240864"/>
      </c:lineChart>
      <c:catAx>
        <c:axId val="3772368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7240864"/>
        <c:crosses val="autoZero"/>
        <c:auto val="1"/>
        <c:lblAlgn val="ctr"/>
        <c:lblOffset val="100"/>
        <c:noMultiLvlLbl val="0"/>
      </c:catAx>
      <c:valAx>
        <c:axId val="3772408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7236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0440176"/>
        <c:axId val="598499376"/>
      </c:lineChart>
      <c:catAx>
        <c:axId val="600440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8499376"/>
        <c:crosses val="autoZero"/>
        <c:auto val="1"/>
        <c:lblAlgn val="ctr"/>
        <c:lblOffset val="100"/>
        <c:noMultiLvlLbl val="0"/>
      </c:catAx>
      <c:valAx>
        <c:axId val="598499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0440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7425296"/>
        <c:axId val="377429296"/>
      </c:lineChart>
      <c:catAx>
        <c:axId val="3774252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7429296"/>
        <c:crosses val="autoZero"/>
        <c:auto val="1"/>
        <c:lblAlgn val="ctr"/>
        <c:lblOffset val="100"/>
        <c:noMultiLvlLbl val="0"/>
      </c:catAx>
      <c:valAx>
        <c:axId val="377429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7425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0613840"/>
        <c:axId val="600605184"/>
      </c:lineChart>
      <c:catAx>
        <c:axId val="600613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0605184"/>
        <c:crosses val="autoZero"/>
        <c:auto val="1"/>
        <c:lblAlgn val="ctr"/>
        <c:lblOffset val="100"/>
        <c:noMultiLvlLbl val="0"/>
      </c:catAx>
      <c:valAx>
        <c:axId val="600605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0613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2771792"/>
        <c:axId val="672761456"/>
      </c:lineChart>
      <c:catAx>
        <c:axId val="672771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2761456"/>
        <c:crosses val="autoZero"/>
        <c:auto val="1"/>
        <c:lblAlgn val="ctr"/>
        <c:lblOffset val="100"/>
        <c:noMultiLvlLbl val="0"/>
      </c:catAx>
      <c:valAx>
        <c:axId val="672761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2771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6279440"/>
        <c:axId val="376283424"/>
      </c:lineChart>
      <c:catAx>
        <c:axId val="376279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6283424"/>
        <c:crosses val="autoZero"/>
        <c:auto val="1"/>
        <c:lblAlgn val="ctr"/>
        <c:lblOffset val="100"/>
        <c:noMultiLvlLbl val="0"/>
      </c:catAx>
      <c:valAx>
        <c:axId val="376283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6279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6182352"/>
        <c:axId val="376186336"/>
      </c:lineChart>
      <c:catAx>
        <c:axId val="376182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6186336"/>
        <c:crosses val="autoZero"/>
        <c:auto val="1"/>
        <c:lblAlgn val="ctr"/>
        <c:lblOffset val="100"/>
        <c:noMultiLvlLbl val="0"/>
      </c:catAx>
      <c:valAx>
        <c:axId val="3761863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6182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6781888"/>
        <c:axId val="246565248"/>
      </c:lineChart>
      <c:catAx>
        <c:axId val="246781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6565248"/>
        <c:crosses val="autoZero"/>
        <c:auto val="1"/>
        <c:lblAlgn val="ctr"/>
        <c:lblOffset val="100"/>
        <c:noMultiLvlLbl val="0"/>
      </c:catAx>
      <c:valAx>
        <c:axId val="246565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6781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5884416"/>
        <c:axId val="658089712"/>
      </c:lineChart>
      <c:catAx>
        <c:axId val="215884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8089712"/>
        <c:crosses val="autoZero"/>
        <c:auto val="1"/>
        <c:lblAlgn val="ctr"/>
        <c:lblOffset val="100"/>
        <c:noMultiLvlLbl val="0"/>
      </c:catAx>
      <c:valAx>
        <c:axId val="658089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5884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5352208"/>
        <c:axId val="373601632"/>
      </c:lineChart>
      <c:catAx>
        <c:axId val="5253522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3601632"/>
        <c:crosses val="autoZero"/>
        <c:auto val="1"/>
        <c:lblAlgn val="ctr"/>
        <c:lblOffset val="100"/>
        <c:noMultiLvlLbl val="0"/>
      </c:catAx>
      <c:valAx>
        <c:axId val="373601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5352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7461504"/>
        <c:axId val="246871792"/>
      </c:lineChart>
      <c:catAx>
        <c:axId val="177461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6871792"/>
        <c:crosses val="autoZero"/>
        <c:auto val="1"/>
        <c:lblAlgn val="ctr"/>
        <c:lblOffset val="100"/>
        <c:noMultiLvlLbl val="0"/>
      </c:catAx>
      <c:valAx>
        <c:axId val="246871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7461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9288496"/>
        <c:axId val="529114800"/>
      </c:lineChart>
      <c:catAx>
        <c:axId val="5292884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9114800"/>
        <c:crosses val="autoZero"/>
        <c:auto val="1"/>
        <c:lblAlgn val="ctr"/>
        <c:lblOffset val="100"/>
        <c:noMultiLvlLbl val="0"/>
      </c:catAx>
      <c:valAx>
        <c:axId val="5291148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9288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5438512"/>
        <c:axId val="375832192"/>
      </c:lineChart>
      <c:catAx>
        <c:axId val="375438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832192"/>
        <c:crosses val="autoZero"/>
        <c:auto val="1"/>
        <c:lblAlgn val="ctr"/>
        <c:lblOffset val="100"/>
        <c:noMultiLvlLbl val="0"/>
      </c:catAx>
      <c:valAx>
        <c:axId val="375832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5438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9432272"/>
        <c:axId val="177813376"/>
      </c:lineChart>
      <c:catAx>
        <c:axId val="529432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7813376"/>
        <c:crosses val="autoZero"/>
        <c:auto val="1"/>
        <c:lblAlgn val="ctr"/>
        <c:lblOffset val="100"/>
        <c:noMultiLvlLbl val="0"/>
      </c:catAx>
      <c:valAx>
        <c:axId val="177813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9432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99313024"/>
        <c:axId val="395896096"/>
      </c:lineChart>
      <c:catAx>
        <c:axId val="3993130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95896096"/>
        <c:crosses val="autoZero"/>
        <c:auto val="1"/>
        <c:lblAlgn val="ctr"/>
        <c:lblOffset val="100"/>
        <c:noMultiLvlLbl val="0"/>
      </c:catAx>
      <c:valAx>
        <c:axId val="395896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99313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90438272"/>
        <c:axId val="423164752"/>
      </c:lineChart>
      <c:catAx>
        <c:axId val="390438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23164752"/>
        <c:crosses val="autoZero"/>
        <c:auto val="1"/>
        <c:lblAlgn val="ctr"/>
        <c:lblOffset val="100"/>
        <c:noMultiLvlLbl val="0"/>
      </c:catAx>
      <c:valAx>
        <c:axId val="4231647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90438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3012416"/>
        <c:axId val="391086384"/>
      </c:lineChart>
      <c:catAx>
        <c:axId val="423012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91086384"/>
        <c:crosses val="autoZero"/>
        <c:auto val="1"/>
        <c:lblAlgn val="ctr"/>
        <c:lblOffset val="100"/>
        <c:noMultiLvlLbl val="0"/>
      </c:catAx>
      <c:valAx>
        <c:axId val="391086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23012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8288192"/>
        <c:axId val="556267552"/>
      </c:lineChart>
      <c:catAx>
        <c:axId val="5282881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267552"/>
        <c:crosses val="autoZero"/>
        <c:auto val="1"/>
        <c:lblAlgn val="ctr"/>
        <c:lblOffset val="100"/>
        <c:noMultiLvlLbl val="0"/>
      </c:catAx>
      <c:valAx>
        <c:axId val="556267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8288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9493104"/>
        <c:axId val="375879600"/>
      </c:lineChart>
      <c:catAx>
        <c:axId val="529493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879600"/>
        <c:crosses val="autoZero"/>
        <c:auto val="1"/>
        <c:lblAlgn val="ctr"/>
        <c:lblOffset val="100"/>
        <c:noMultiLvlLbl val="0"/>
      </c:catAx>
      <c:valAx>
        <c:axId val="3758796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9493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3049408"/>
        <c:axId val="421297632"/>
      </c:lineChart>
      <c:catAx>
        <c:axId val="423049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21297632"/>
        <c:crosses val="autoZero"/>
        <c:auto val="1"/>
        <c:lblAlgn val="ctr"/>
        <c:lblOffset val="100"/>
        <c:noMultiLvlLbl val="0"/>
      </c:catAx>
      <c:valAx>
        <c:axId val="421297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23049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jpeg>
</file>

<file path=ppt/media/image12.jpeg>
</file>

<file path=ppt/media/image2.png>
</file>

<file path=ppt/media/image3.jp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03081-86A3-8E49-8A5C-CA48B1E9B9DA}" type="datetimeFigureOut">
              <a:rPr lang="en-US" smtClean="0"/>
              <a:t>8/14/17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C8BADB-8B1C-244A-A8B7-1D41F80D3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18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65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539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49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931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187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90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467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982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02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0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84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981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7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7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3" Type="http://schemas.openxmlformats.org/officeDocument/2006/relationships/chart" Target="../charts/chart16.xml"/></Relationships>
</file>

<file path=ppt/slides/_rels/slide18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4" Type="http://schemas.openxmlformats.org/officeDocument/2006/relationships/chart" Target="../charts/chart18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.xml"/><Relationship Id="rId4" Type="http://schemas.openxmlformats.org/officeDocument/2006/relationships/chart" Target="../charts/chart2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.xml"/><Relationship Id="rId3" Type="http://schemas.openxmlformats.org/officeDocument/2006/relationships/chart" Target="../charts/chart22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.xml"/><Relationship Id="rId3" Type="http://schemas.openxmlformats.org/officeDocument/2006/relationships/chart" Target="../charts/chart24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5.xml"/><Relationship Id="rId3" Type="http://schemas.openxmlformats.org/officeDocument/2006/relationships/chart" Target="../charts/chart26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7.xml"/><Relationship Id="rId3" Type="http://schemas.openxmlformats.org/officeDocument/2006/relationships/chart" Target="../charts/chart28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9.xml"/><Relationship Id="rId3" Type="http://schemas.openxmlformats.org/officeDocument/2006/relationships/chart" Target="../charts/chart30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1.xml"/><Relationship Id="rId3" Type="http://schemas.openxmlformats.org/officeDocument/2006/relationships/chart" Target="../charts/chart32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3.xml"/><Relationship Id="rId3" Type="http://schemas.openxmlformats.org/officeDocument/2006/relationships/chart" Target="../charts/chart34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5.xml"/><Relationship Id="rId3" Type="http://schemas.openxmlformats.org/officeDocument/2006/relationships/chart" Target="../charts/chart36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7.xml"/><Relationship Id="rId3" Type="http://schemas.openxmlformats.org/officeDocument/2006/relationships/chart" Target="../charts/chart3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9.xml"/><Relationship Id="rId3" Type="http://schemas.openxmlformats.org/officeDocument/2006/relationships/chart" Target="../charts/chart4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1.xml"/><Relationship Id="rId3" Type="http://schemas.openxmlformats.org/officeDocument/2006/relationships/chart" Target="../charts/chart42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3.xml"/><Relationship Id="rId3" Type="http://schemas.openxmlformats.org/officeDocument/2006/relationships/chart" Target="../charts/chart44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5.xml"/><Relationship Id="rId3" Type="http://schemas.openxmlformats.org/officeDocument/2006/relationships/chart" Target="../charts/chart46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7.xml"/><Relationship Id="rId3" Type="http://schemas.openxmlformats.org/officeDocument/2006/relationships/chart" Target="../charts/chart48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9.xml"/><Relationship Id="rId3" Type="http://schemas.openxmlformats.org/officeDocument/2006/relationships/chart" Target="../charts/chart50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2.xml"/><Relationship Id="rId4" Type="http://schemas.openxmlformats.org/officeDocument/2006/relationships/chart" Target="../charts/chart53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4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5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6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7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8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9.xml"/><Relationship Id="rId3" Type="http://schemas.openxmlformats.org/officeDocument/2006/relationships/chart" Target="../charts/chart60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1.xml"/><Relationship Id="rId3" Type="http://schemas.openxmlformats.org/officeDocument/2006/relationships/chart" Target="../charts/chart6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3" Type="http://schemas.openxmlformats.org/officeDocument/2006/relationships/chart" Target="../charts/chart63.xml"/></Relationships>
</file>

<file path=ppt/slides/_rels/slide2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4.xml"/><Relationship Id="rId4" Type="http://schemas.openxmlformats.org/officeDocument/2006/relationships/chart" Target="../charts/chart65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6.xml"/><Relationship Id="rId4" Type="http://schemas.openxmlformats.org/officeDocument/2006/relationships/chart" Target="../charts/chart67.xml"/><Relationship Id="rId5" Type="http://schemas.openxmlformats.org/officeDocument/2006/relationships/chart" Target="../charts/chart68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9.xml"/><Relationship Id="rId4" Type="http://schemas.openxmlformats.org/officeDocument/2006/relationships/chart" Target="../charts/chart7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1.xml"/><Relationship Id="rId4" Type="http://schemas.openxmlformats.org/officeDocument/2006/relationships/chart" Target="../charts/chart7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3.xml"/><Relationship Id="rId4" Type="http://schemas.openxmlformats.org/officeDocument/2006/relationships/chart" Target="../charts/chart74.xml"/><Relationship Id="rId5" Type="http://schemas.openxmlformats.org/officeDocument/2006/relationships/chart" Target="../charts/chart75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6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3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7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3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8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chart" Target="../charts/chart79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0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1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3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4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5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6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7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8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9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0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1.xml"/><Relationship Id="rId3" Type="http://schemas.openxmlformats.org/officeDocument/2006/relationships/image" Target="../media/image11.jpeg"/></Relationships>
</file>

<file path=ppt/slides/_rels/slide2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9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2.xml"/></Relationships>
</file>

<file path=ppt/slides/_rels/slide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95.xml"/><Relationship Id="rId5" Type="http://schemas.openxmlformats.org/officeDocument/2006/relationships/chart" Target="../charts/chart9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4.xml"/></Relationships>
</file>

<file path=ppt/slides/_rels/slide2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98.xml"/><Relationship Id="rId5" Type="http://schemas.openxmlformats.org/officeDocument/2006/relationships/chart" Target="../charts/chart9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7.xml"/></Relationships>
</file>

<file path=ppt/slides/_rels/slide2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101.xml"/><Relationship Id="rId5" Type="http://schemas.openxmlformats.org/officeDocument/2006/relationships/chart" Target="../charts/chart10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0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3.xml"/><Relationship Id="rId3" Type="http://schemas.openxmlformats.org/officeDocument/2006/relationships/chart" Target="../charts/chart104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5.xml"/><Relationship Id="rId3" Type="http://schemas.openxmlformats.org/officeDocument/2006/relationships/chart" Target="../charts/chart106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7.xml"/><Relationship Id="rId3" Type="http://schemas.openxmlformats.org/officeDocument/2006/relationships/chart" Target="../charts/chart108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9.xml"/><Relationship Id="rId3" Type="http://schemas.openxmlformats.org/officeDocument/2006/relationships/chart" Target="../charts/chart110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1.xml"/><Relationship Id="rId3" Type="http://schemas.openxmlformats.org/officeDocument/2006/relationships/chart" Target="../charts/chart1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3.xml"/><Relationship Id="rId3" Type="http://schemas.openxmlformats.org/officeDocument/2006/relationships/chart" Target="../charts/chart114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5.xml"/><Relationship Id="rId4" Type="http://schemas.openxmlformats.org/officeDocument/2006/relationships/chart" Target="../charts/chart116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6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7.xml"/><Relationship Id="rId4" Type="http://schemas.openxmlformats.org/officeDocument/2006/relationships/chart" Target="../charts/chart118.xml"/><Relationship Id="rId5" Type="http://schemas.openxmlformats.org/officeDocument/2006/relationships/chart" Target="../charts/chart119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6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0.xml"/><Relationship Id="rId4" Type="http://schemas.openxmlformats.org/officeDocument/2006/relationships/chart" Target="../charts/chart121.xml"/><Relationship Id="rId5" Type="http://schemas.openxmlformats.org/officeDocument/2006/relationships/chart" Target="../charts/chart122.xml"/><Relationship Id="rId6" Type="http://schemas.openxmlformats.org/officeDocument/2006/relationships/chart" Target="../charts/chart123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6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4.xml"/><Relationship Id="rId4" Type="http://schemas.openxmlformats.org/officeDocument/2006/relationships/chart" Target="../charts/chart125.xml"/><Relationship Id="rId5" Type="http://schemas.openxmlformats.org/officeDocument/2006/relationships/chart" Target="../charts/chart126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7.xml"/><Relationship Id="rId4" Type="http://schemas.openxmlformats.org/officeDocument/2006/relationships/chart" Target="../charts/chart128.xml"/><Relationship Id="rId5" Type="http://schemas.openxmlformats.org/officeDocument/2006/relationships/chart" Target="../charts/chart129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6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1.xml"/><Relationship Id="rId4" Type="http://schemas.openxmlformats.org/officeDocument/2006/relationships/chart" Target="../charts/chart13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0.xml"/></Relationships>
</file>

<file path=ppt/slides/_rels/slide26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4.xml"/><Relationship Id="rId4" Type="http://schemas.openxmlformats.org/officeDocument/2006/relationships/chart" Target="../charts/chart13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7.xml"/><Relationship Id="rId4" Type="http://schemas.openxmlformats.org/officeDocument/2006/relationships/chart" Target="../charts/chart13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6.xml"/></Relationships>
</file>

<file path=ppt/slides/_rels/slide27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0.xml"/><Relationship Id="rId4" Type="http://schemas.openxmlformats.org/officeDocument/2006/relationships/chart" Target="../charts/chart14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9.xml"/></Relationships>
</file>

<file path=ppt/slides/_rels/slide27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3.xml"/><Relationship Id="rId4" Type="http://schemas.openxmlformats.org/officeDocument/2006/relationships/chart" Target="../charts/chart14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2.xml"/></Relationships>
</file>

<file path=ppt/slides/_rels/slide27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6.xml"/><Relationship Id="rId4" Type="http://schemas.openxmlformats.org/officeDocument/2006/relationships/chart" Target="../charts/chart14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5.xml"/></Relationships>
</file>

<file path=ppt/slides/_rels/slide27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9.xml"/><Relationship Id="rId4" Type="http://schemas.openxmlformats.org/officeDocument/2006/relationships/chart" Target="../charts/chart15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8.xml"/></Relationships>
</file>

<file path=ppt/slides/_rels/slide27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2.xml"/><Relationship Id="rId4" Type="http://schemas.openxmlformats.org/officeDocument/2006/relationships/chart" Target="../charts/chart15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1.xml"/></Relationships>
</file>

<file path=ppt/slides/_rels/slide27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5.xml"/><Relationship Id="rId4" Type="http://schemas.openxmlformats.org/officeDocument/2006/relationships/chart" Target="../charts/chart15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4.xml"/></Relationships>
</file>

<file path=ppt/slides/_rels/slide27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8.xml"/><Relationship Id="rId4" Type="http://schemas.openxmlformats.org/officeDocument/2006/relationships/chart" Target="../charts/chart15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7.xml"/></Relationships>
</file>

<file path=ppt/slides/_rels/slide27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1.xml"/><Relationship Id="rId4" Type="http://schemas.openxmlformats.org/officeDocument/2006/relationships/chart" Target="../charts/chart16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0.xml"/></Relationships>
</file>

<file path=ppt/slides/_rels/slide27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4.xml"/><Relationship Id="rId4" Type="http://schemas.openxmlformats.org/officeDocument/2006/relationships/chart" Target="../charts/chart16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7.xml"/><Relationship Id="rId4" Type="http://schemas.openxmlformats.org/officeDocument/2006/relationships/chart" Target="../charts/chart16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6.xml"/></Relationships>
</file>

<file path=ppt/slides/_rels/slide28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0.xml"/><Relationship Id="rId4" Type="http://schemas.openxmlformats.org/officeDocument/2006/relationships/chart" Target="../charts/chart17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9.xml"/></Relationships>
</file>

<file path=ppt/slides/_rels/slide28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3.xml"/><Relationship Id="rId4" Type="http://schemas.openxmlformats.org/officeDocument/2006/relationships/chart" Target="../charts/chart17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2.xml"/></Relationships>
</file>

<file path=ppt/slides/_rels/slide28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6.xml"/><Relationship Id="rId4" Type="http://schemas.openxmlformats.org/officeDocument/2006/relationships/chart" Target="../charts/chart17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5.xml"/></Relationships>
</file>

<file path=ppt/slides/_rels/slide28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9.xml"/><Relationship Id="rId4" Type="http://schemas.openxmlformats.org/officeDocument/2006/relationships/chart" Target="../charts/chart18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8.xml"/></Relationships>
</file>

<file path=ppt/slides/_rels/slide28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2.xml"/><Relationship Id="rId4" Type="http://schemas.openxmlformats.org/officeDocument/2006/relationships/chart" Target="../charts/chart18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1.xml"/></Relationships>
</file>

<file path=ppt/slides/_rels/slide28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5.xml"/><Relationship Id="rId4" Type="http://schemas.openxmlformats.org/officeDocument/2006/relationships/chart" Target="../charts/chart18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4.xml"/></Relationships>
</file>

<file path=ppt/slides/_rels/slide28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8.xml"/><Relationship Id="rId4" Type="http://schemas.openxmlformats.org/officeDocument/2006/relationships/chart" Target="../charts/chart18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7.xml"/></Relationships>
</file>

<file path=ppt/slides/_rels/slide28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1.xml"/><Relationship Id="rId4" Type="http://schemas.openxmlformats.org/officeDocument/2006/relationships/chart" Target="../charts/chart19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0.xml"/></Relationships>
</file>

<file path=ppt/slides/_rels/slide28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4.xml"/><Relationship Id="rId4" Type="http://schemas.openxmlformats.org/officeDocument/2006/relationships/chart" Target="../charts/chart19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7.xml"/><Relationship Id="rId4" Type="http://schemas.openxmlformats.org/officeDocument/2006/relationships/chart" Target="../charts/chart19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6.xml"/></Relationships>
</file>

<file path=ppt/slides/_rels/slide29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0.xml"/><Relationship Id="rId4" Type="http://schemas.openxmlformats.org/officeDocument/2006/relationships/chart" Target="../charts/chart20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9.xml"/></Relationships>
</file>

<file path=ppt/slides/_rels/slide29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3.xml"/><Relationship Id="rId4" Type="http://schemas.openxmlformats.org/officeDocument/2006/relationships/chart" Target="../charts/chart20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2.xml"/></Relationships>
</file>

<file path=ppt/slides/_rels/slide29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6.xml"/><Relationship Id="rId4" Type="http://schemas.openxmlformats.org/officeDocument/2006/relationships/chart" Target="../charts/chart20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5.xml"/></Relationships>
</file>

<file path=ppt/slides/_rels/slide29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9.xml"/><Relationship Id="rId4" Type="http://schemas.openxmlformats.org/officeDocument/2006/relationships/chart" Target="../charts/chart21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8.xml"/></Relationships>
</file>

<file path=ppt/slides/_rels/slide29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2.xml"/><Relationship Id="rId4" Type="http://schemas.openxmlformats.org/officeDocument/2006/relationships/chart" Target="../charts/chart21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1.xml"/></Relationships>
</file>

<file path=ppt/slides/_rels/slide29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5.xml"/><Relationship Id="rId4" Type="http://schemas.openxmlformats.org/officeDocument/2006/relationships/chart" Target="../charts/chart21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4.xml"/></Relationships>
</file>

<file path=ppt/slides/_rels/slide29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8.xml"/><Relationship Id="rId4" Type="http://schemas.openxmlformats.org/officeDocument/2006/relationships/chart" Target="../charts/chart21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7.xml"/></Relationships>
</file>

<file path=ppt/slides/_rels/slide29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1.xml"/><Relationship Id="rId4" Type="http://schemas.openxmlformats.org/officeDocument/2006/relationships/chart" Target="../charts/chart22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0.xml"/></Relationships>
</file>

<file path=ppt/slides/_rels/slide29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4.xml"/><Relationship Id="rId4" Type="http://schemas.openxmlformats.org/officeDocument/2006/relationships/chart" Target="../charts/chart22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7.xml"/><Relationship Id="rId4" Type="http://schemas.openxmlformats.org/officeDocument/2006/relationships/chart" Target="../charts/chart22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6.xml"/></Relationships>
</file>

<file path=ppt/slides/_rels/slide30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0.xml"/><Relationship Id="rId4" Type="http://schemas.openxmlformats.org/officeDocument/2006/relationships/chart" Target="../charts/chart23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9.xml"/></Relationships>
</file>

<file path=ppt/slides/_rels/slide30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3.xml"/><Relationship Id="rId4" Type="http://schemas.openxmlformats.org/officeDocument/2006/relationships/chart" Target="../charts/chart23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2.xml"/></Relationships>
</file>

<file path=ppt/slides/_rels/slide30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6.xml"/><Relationship Id="rId4" Type="http://schemas.openxmlformats.org/officeDocument/2006/relationships/chart" Target="../charts/chart23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5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Freeform: Shape 167"/>
          <p:cNvSpPr/>
          <p:nvPr/>
        </p:nvSpPr>
        <p:spPr>
          <a:xfrm>
            <a:off x="5834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167"/>
          <p:cNvSpPr/>
          <p:nvPr/>
        </p:nvSpPr>
        <p:spPr>
          <a:xfrm>
            <a:off x="4904195" y="40428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167"/>
          <p:cNvSpPr/>
          <p:nvPr/>
        </p:nvSpPr>
        <p:spPr>
          <a:xfrm>
            <a:off x="127494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167"/>
          <p:cNvSpPr/>
          <p:nvPr/>
        </p:nvSpPr>
        <p:spPr>
          <a:xfrm>
            <a:off x="188324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167"/>
          <p:cNvSpPr/>
          <p:nvPr/>
        </p:nvSpPr>
        <p:spPr>
          <a:xfrm>
            <a:off x="248613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167"/>
          <p:cNvSpPr/>
          <p:nvPr/>
        </p:nvSpPr>
        <p:spPr>
          <a:xfrm>
            <a:off x="309443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167"/>
          <p:cNvSpPr/>
          <p:nvPr/>
        </p:nvSpPr>
        <p:spPr>
          <a:xfrm>
            <a:off x="370273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167"/>
          <p:cNvSpPr/>
          <p:nvPr/>
        </p:nvSpPr>
        <p:spPr>
          <a:xfrm>
            <a:off x="431102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167"/>
          <p:cNvSpPr/>
          <p:nvPr/>
        </p:nvSpPr>
        <p:spPr>
          <a:xfrm>
            <a:off x="491932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Freeform: Shape 167"/>
          <p:cNvSpPr/>
          <p:nvPr/>
        </p:nvSpPr>
        <p:spPr>
          <a:xfrm>
            <a:off x="552762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3" name="Freeform: Shape 167"/>
          <p:cNvSpPr/>
          <p:nvPr/>
        </p:nvSpPr>
        <p:spPr>
          <a:xfrm>
            <a:off x="613592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167"/>
          <p:cNvSpPr/>
          <p:nvPr/>
        </p:nvSpPr>
        <p:spPr>
          <a:xfrm>
            <a:off x="674422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5" name="Freeform: Shape 167"/>
          <p:cNvSpPr/>
          <p:nvPr/>
        </p:nvSpPr>
        <p:spPr>
          <a:xfrm>
            <a:off x="734711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167"/>
          <p:cNvSpPr/>
          <p:nvPr/>
        </p:nvSpPr>
        <p:spPr>
          <a:xfrm>
            <a:off x="795541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7" name="Freeform: Shape 167"/>
          <p:cNvSpPr/>
          <p:nvPr/>
        </p:nvSpPr>
        <p:spPr>
          <a:xfrm>
            <a:off x="856370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167"/>
          <p:cNvSpPr/>
          <p:nvPr/>
        </p:nvSpPr>
        <p:spPr>
          <a:xfrm>
            <a:off x="917200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167"/>
          <p:cNvSpPr/>
          <p:nvPr/>
        </p:nvSpPr>
        <p:spPr>
          <a:xfrm>
            <a:off x="10995813" y="5135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0" name="Freeform: Shape 167"/>
          <p:cNvSpPr/>
          <p:nvPr/>
        </p:nvSpPr>
        <p:spPr>
          <a:xfrm>
            <a:off x="1038319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1" name="Freeform: Shape 167"/>
          <p:cNvSpPr/>
          <p:nvPr/>
        </p:nvSpPr>
        <p:spPr>
          <a:xfrm>
            <a:off x="1099149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2" name="Freeform: Shape 167"/>
          <p:cNvSpPr/>
          <p:nvPr/>
        </p:nvSpPr>
        <p:spPr>
          <a:xfrm>
            <a:off x="1159979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159"/>
          <p:cNvSpPr/>
          <p:nvPr/>
        </p:nvSpPr>
        <p:spPr>
          <a:xfrm>
            <a:off x="5834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159"/>
          <p:cNvSpPr/>
          <p:nvPr/>
        </p:nvSpPr>
        <p:spPr>
          <a:xfrm>
            <a:off x="66664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7" name="Freeform: Shape 159"/>
          <p:cNvSpPr/>
          <p:nvPr/>
        </p:nvSpPr>
        <p:spPr>
          <a:xfrm>
            <a:off x="127494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159"/>
          <p:cNvSpPr/>
          <p:nvPr/>
        </p:nvSpPr>
        <p:spPr>
          <a:xfrm>
            <a:off x="188324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9" name="Freeform: Shape 159"/>
          <p:cNvSpPr/>
          <p:nvPr/>
        </p:nvSpPr>
        <p:spPr>
          <a:xfrm>
            <a:off x="248613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159"/>
          <p:cNvSpPr/>
          <p:nvPr/>
        </p:nvSpPr>
        <p:spPr>
          <a:xfrm>
            <a:off x="309443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1" name="Freeform: Shape 159"/>
          <p:cNvSpPr/>
          <p:nvPr/>
        </p:nvSpPr>
        <p:spPr>
          <a:xfrm>
            <a:off x="3702730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2" name="Freeform: Shape 159"/>
          <p:cNvSpPr/>
          <p:nvPr/>
        </p:nvSpPr>
        <p:spPr>
          <a:xfrm>
            <a:off x="431102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3" name="Freeform: Shape 159"/>
          <p:cNvSpPr/>
          <p:nvPr/>
        </p:nvSpPr>
        <p:spPr>
          <a:xfrm>
            <a:off x="4919326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4" name="Freeform: Shape 159"/>
          <p:cNvSpPr/>
          <p:nvPr/>
        </p:nvSpPr>
        <p:spPr>
          <a:xfrm>
            <a:off x="10361116" y="23231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159"/>
          <p:cNvSpPr/>
          <p:nvPr/>
        </p:nvSpPr>
        <p:spPr>
          <a:xfrm>
            <a:off x="613592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159"/>
          <p:cNvSpPr/>
          <p:nvPr/>
        </p:nvSpPr>
        <p:spPr>
          <a:xfrm>
            <a:off x="674422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159"/>
          <p:cNvSpPr/>
          <p:nvPr/>
        </p:nvSpPr>
        <p:spPr>
          <a:xfrm>
            <a:off x="734711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8" name="Freeform: Shape 159"/>
          <p:cNvSpPr/>
          <p:nvPr/>
        </p:nvSpPr>
        <p:spPr>
          <a:xfrm>
            <a:off x="795541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159"/>
          <p:cNvSpPr/>
          <p:nvPr/>
        </p:nvSpPr>
        <p:spPr>
          <a:xfrm>
            <a:off x="856370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0" name="Freeform: Shape 159"/>
          <p:cNvSpPr/>
          <p:nvPr/>
        </p:nvSpPr>
        <p:spPr>
          <a:xfrm>
            <a:off x="917200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1" name="Freeform: Shape 159"/>
          <p:cNvSpPr/>
          <p:nvPr/>
        </p:nvSpPr>
        <p:spPr>
          <a:xfrm>
            <a:off x="977489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159"/>
          <p:cNvSpPr/>
          <p:nvPr/>
        </p:nvSpPr>
        <p:spPr>
          <a:xfrm>
            <a:off x="10383196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3" name="Freeform: Shape 159"/>
          <p:cNvSpPr/>
          <p:nvPr/>
        </p:nvSpPr>
        <p:spPr>
          <a:xfrm>
            <a:off x="10991494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4" name="Freeform: Shape 159"/>
          <p:cNvSpPr/>
          <p:nvPr/>
        </p:nvSpPr>
        <p:spPr>
          <a:xfrm>
            <a:off x="11599792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6" name="Freeform: Shape 167"/>
          <p:cNvSpPr/>
          <p:nvPr/>
        </p:nvSpPr>
        <p:spPr>
          <a:xfrm>
            <a:off x="5834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7" name="Freeform: Shape 167"/>
          <p:cNvSpPr/>
          <p:nvPr/>
        </p:nvSpPr>
        <p:spPr>
          <a:xfrm>
            <a:off x="66664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8" name="Freeform: Shape 167"/>
          <p:cNvSpPr/>
          <p:nvPr/>
        </p:nvSpPr>
        <p:spPr>
          <a:xfrm>
            <a:off x="127494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9" name="Freeform: Shape 167"/>
          <p:cNvSpPr/>
          <p:nvPr/>
        </p:nvSpPr>
        <p:spPr>
          <a:xfrm>
            <a:off x="188324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0" name="Freeform: Shape 167"/>
          <p:cNvSpPr/>
          <p:nvPr/>
        </p:nvSpPr>
        <p:spPr>
          <a:xfrm>
            <a:off x="248613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1" name="Freeform: Shape 167"/>
          <p:cNvSpPr/>
          <p:nvPr/>
        </p:nvSpPr>
        <p:spPr>
          <a:xfrm>
            <a:off x="309443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2" name="Freeform: Shape 167"/>
          <p:cNvSpPr/>
          <p:nvPr/>
        </p:nvSpPr>
        <p:spPr>
          <a:xfrm>
            <a:off x="370273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3" name="Freeform: Shape 167"/>
          <p:cNvSpPr/>
          <p:nvPr/>
        </p:nvSpPr>
        <p:spPr>
          <a:xfrm>
            <a:off x="431102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4" name="Freeform: Shape 167"/>
          <p:cNvSpPr/>
          <p:nvPr/>
        </p:nvSpPr>
        <p:spPr>
          <a:xfrm>
            <a:off x="491932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5" name="Freeform: Shape 167"/>
          <p:cNvSpPr/>
          <p:nvPr/>
        </p:nvSpPr>
        <p:spPr>
          <a:xfrm>
            <a:off x="5520757" y="28539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6" name="Freeform: Shape 167"/>
          <p:cNvSpPr/>
          <p:nvPr/>
        </p:nvSpPr>
        <p:spPr>
          <a:xfrm>
            <a:off x="613592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7" name="Freeform: Shape 167"/>
          <p:cNvSpPr/>
          <p:nvPr/>
        </p:nvSpPr>
        <p:spPr>
          <a:xfrm>
            <a:off x="674422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8" name="Freeform: Shape 167"/>
          <p:cNvSpPr/>
          <p:nvPr/>
        </p:nvSpPr>
        <p:spPr>
          <a:xfrm>
            <a:off x="734711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9" name="Freeform: Shape 167"/>
          <p:cNvSpPr/>
          <p:nvPr/>
        </p:nvSpPr>
        <p:spPr>
          <a:xfrm>
            <a:off x="795541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0" name="Freeform: Shape 167"/>
          <p:cNvSpPr/>
          <p:nvPr/>
        </p:nvSpPr>
        <p:spPr>
          <a:xfrm>
            <a:off x="856370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1" name="Freeform: Shape 167"/>
          <p:cNvSpPr/>
          <p:nvPr/>
        </p:nvSpPr>
        <p:spPr>
          <a:xfrm>
            <a:off x="917200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2" name="Freeform: Shape 167"/>
          <p:cNvSpPr/>
          <p:nvPr/>
        </p:nvSpPr>
        <p:spPr>
          <a:xfrm>
            <a:off x="978030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3" name="Freeform: Shape 167"/>
          <p:cNvSpPr/>
          <p:nvPr/>
        </p:nvSpPr>
        <p:spPr>
          <a:xfrm>
            <a:off x="1038319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4" name="Freeform: Shape 167"/>
          <p:cNvSpPr/>
          <p:nvPr/>
        </p:nvSpPr>
        <p:spPr>
          <a:xfrm>
            <a:off x="1099149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5" name="Freeform: Shape 167"/>
          <p:cNvSpPr/>
          <p:nvPr/>
        </p:nvSpPr>
        <p:spPr>
          <a:xfrm>
            <a:off x="1159979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6" name="Freeform: Shape 159"/>
          <p:cNvSpPr/>
          <p:nvPr/>
        </p:nvSpPr>
        <p:spPr>
          <a:xfrm>
            <a:off x="5834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7" name="Freeform: Shape 159"/>
          <p:cNvSpPr/>
          <p:nvPr/>
        </p:nvSpPr>
        <p:spPr>
          <a:xfrm>
            <a:off x="66664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8" name="Freeform: Shape 159"/>
          <p:cNvSpPr/>
          <p:nvPr/>
        </p:nvSpPr>
        <p:spPr>
          <a:xfrm>
            <a:off x="3089026" y="464930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9" name="Freeform: Shape 159"/>
          <p:cNvSpPr/>
          <p:nvPr/>
        </p:nvSpPr>
        <p:spPr>
          <a:xfrm>
            <a:off x="188324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0" name="Freeform: Shape 159"/>
          <p:cNvSpPr/>
          <p:nvPr/>
        </p:nvSpPr>
        <p:spPr>
          <a:xfrm>
            <a:off x="2486134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1" name="Freeform: Shape 159"/>
          <p:cNvSpPr/>
          <p:nvPr/>
        </p:nvSpPr>
        <p:spPr>
          <a:xfrm>
            <a:off x="309443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2" name="Freeform: Shape 159"/>
          <p:cNvSpPr/>
          <p:nvPr/>
        </p:nvSpPr>
        <p:spPr>
          <a:xfrm>
            <a:off x="3702730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3" name="Freeform: Shape 159"/>
          <p:cNvSpPr/>
          <p:nvPr/>
        </p:nvSpPr>
        <p:spPr>
          <a:xfrm>
            <a:off x="431102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4" name="Freeform: Shape 159"/>
          <p:cNvSpPr/>
          <p:nvPr/>
        </p:nvSpPr>
        <p:spPr>
          <a:xfrm>
            <a:off x="4919326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5" name="Freeform: Shape 159"/>
          <p:cNvSpPr/>
          <p:nvPr/>
        </p:nvSpPr>
        <p:spPr>
          <a:xfrm>
            <a:off x="5527624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6" name="Freeform: Shape 159"/>
          <p:cNvSpPr/>
          <p:nvPr/>
        </p:nvSpPr>
        <p:spPr>
          <a:xfrm>
            <a:off x="613592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7" name="Freeform: Shape 159"/>
          <p:cNvSpPr/>
          <p:nvPr/>
        </p:nvSpPr>
        <p:spPr>
          <a:xfrm>
            <a:off x="7958113" y="467192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8" name="Freeform: Shape 159"/>
          <p:cNvSpPr/>
          <p:nvPr/>
        </p:nvSpPr>
        <p:spPr>
          <a:xfrm>
            <a:off x="734711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9" name="Freeform: Shape 159"/>
          <p:cNvSpPr/>
          <p:nvPr/>
        </p:nvSpPr>
        <p:spPr>
          <a:xfrm>
            <a:off x="7955410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0" name="Freeform: Shape 159"/>
          <p:cNvSpPr/>
          <p:nvPr/>
        </p:nvSpPr>
        <p:spPr>
          <a:xfrm>
            <a:off x="856370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1" name="Freeform: Shape 159"/>
          <p:cNvSpPr/>
          <p:nvPr/>
        </p:nvSpPr>
        <p:spPr>
          <a:xfrm>
            <a:off x="917200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2" name="Freeform: Shape 159"/>
          <p:cNvSpPr/>
          <p:nvPr/>
        </p:nvSpPr>
        <p:spPr>
          <a:xfrm>
            <a:off x="977489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3" name="Freeform: Shape 159"/>
          <p:cNvSpPr/>
          <p:nvPr/>
        </p:nvSpPr>
        <p:spPr>
          <a:xfrm>
            <a:off x="10383196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4" name="Freeform: Shape 159"/>
          <p:cNvSpPr/>
          <p:nvPr/>
        </p:nvSpPr>
        <p:spPr>
          <a:xfrm>
            <a:off x="650029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5" name="Freeform: Shape 159"/>
          <p:cNvSpPr/>
          <p:nvPr/>
        </p:nvSpPr>
        <p:spPr>
          <a:xfrm>
            <a:off x="11599792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6" name="Freeform: Shape 167"/>
          <p:cNvSpPr/>
          <p:nvPr/>
        </p:nvSpPr>
        <p:spPr>
          <a:xfrm>
            <a:off x="5834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7" name="Freeform: Shape 167"/>
          <p:cNvSpPr/>
          <p:nvPr/>
        </p:nvSpPr>
        <p:spPr>
          <a:xfrm>
            <a:off x="66664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8" name="Freeform: Shape 167"/>
          <p:cNvSpPr/>
          <p:nvPr/>
        </p:nvSpPr>
        <p:spPr>
          <a:xfrm>
            <a:off x="127494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9" name="Freeform: Shape 167"/>
          <p:cNvSpPr/>
          <p:nvPr/>
        </p:nvSpPr>
        <p:spPr>
          <a:xfrm>
            <a:off x="5520757" y="6483453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0" name="Freeform: Shape 167"/>
          <p:cNvSpPr/>
          <p:nvPr/>
        </p:nvSpPr>
        <p:spPr>
          <a:xfrm>
            <a:off x="248613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167"/>
          <p:cNvSpPr/>
          <p:nvPr/>
        </p:nvSpPr>
        <p:spPr>
          <a:xfrm>
            <a:off x="309443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167"/>
          <p:cNvSpPr/>
          <p:nvPr/>
        </p:nvSpPr>
        <p:spPr>
          <a:xfrm>
            <a:off x="370273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167"/>
          <p:cNvSpPr/>
          <p:nvPr/>
        </p:nvSpPr>
        <p:spPr>
          <a:xfrm>
            <a:off x="431102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167"/>
          <p:cNvSpPr/>
          <p:nvPr/>
        </p:nvSpPr>
        <p:spPr>
          <a:xfrm>
            <a:off x="491932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167"/>
          <p:cNvSpPr/>
          <p:nvPr/>
        </p:nvSpPr>
        <p:spPr>
          <a:xfrm>
            <a:off x="552762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167"/>
          <p:cNvSpPr/>
          <p:nvPr/>
        </p:nvSpPr>
        <p:spPr>
          <a:xfrm>
            <a:off x="613592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167"/>
          <p:cNvSpPr/>
          <p:nvPr/>
        </p:nvSpPr>
        <p:spPr>
          <a:xfrm>
            <a:off x="674422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167"/>
          <p:cNvSpPr/>
          <p:nvPr/>
        </p:nvSpPr>
        <p:spPr>
          <a:xfrm>
            <a:off x="734711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167"/>
          <p:cNvSpPr/>
          <p:nvPr/>
        </p:nvSpPr>
        <p:spPr>
          <a:xfrm>
            <a:off x="10995813" y="40568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167"/>
          <p:cNvSpPr/>
          <p:nvPr/>
        </p:nvSpPr>
        <p:spPr>
          <a:xfrm>
            <a:off x="856370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167"/>
          <p:cNvSpPr/>
          <p:nvPr/>
        </p:nvSpPr>
        <p:spPr>
          <a:xfrm>
            <a:off x="917200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167"/>
          <p:cNvSpPr/>
          <p:nvPr/>
        </p:nvSpPr>
        <p:spPr>
          <a:xfrm>
            <a:off x="978030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167"/>
          <p:cNvSpPr/>
          <p:nvPr/>
        </p:nvSpPr>
        <p:spPr>
          <a:xfrm>
            <a:off x="1038319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167"/>
          <p:cNvSpPr/>
          <p:nvPr/>
        </p:nvSpPr>
        <p:spPr>
          <a:xfrm>
            <a:off x="1099149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167"/>
          <p:cNvSpPr/>
          <p:nvPr/>
        </p:nvSpPr>
        <p:spPr>
          <a:xfrm>
            <a:off x="1159979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159"/>
          <p:cNvSpPr/>
          <p:nvPr/>
        </p:nvSpPr>
        <p:spPr>
          <a:xfrm>
            <a:off x="5834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159"/>
          <p:cNvSpPr/>
          <p:nvPr/>
        </p:nvSpPr>
        <p:spPr>
          <a:xfrm>
            <a:off x="66664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159"/>
          <p:cNvSpPr/>
          <p:nvPr/>
        </p:nvSpPr>
        <p:spPr>
          <a:xfrm>
            <a:off x="127494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159"/>
          <p:cNvSpPr/>
          <p:nvPr/>
        </p:nvSpPr>
        <p:spPr>
          <a:xfrm>
            <a:off x="188324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159"/>
          <p:cNvSpPr/>
          <p:nvPr/>
        </p:nvSpPr>
        <p:spPr>
          <a:xfrm>
            <a:off x="248613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159"/>
          <p:cNvSpPr/>
          <p:nvPr/>
        </p:nvSpPr>
        <p:spPr>
          <a:xfrm>
            <a:off x="309443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159"/>
          <p:cNvSpPr/>
          <p:nvPr/>
        </p:nvSpPr>
        <p:spPr>
          <a:xfrm>
            <a:off x="3702730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159"/>
          <p:cNvSpPr/>
          <p:nvPr/>
        </p:nvSpPr>
        <p:spPr>
          <a:xfrm>
            <a:off x="431102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159"/>
          <p:cNvSpPr/>
          <p:nvPr/>
        </p:nvSpPr>
        <p:spPr>
          <a:xfrm>
            <a:off x="7344409" y="406108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159"/>
          <p:cNvSpPr/>
          <p:nvPr/>
        </p:nvSpPr>
        <p:spPr>
          <a:xfrm>
            <a:off x="552762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6" name="Freeform: Shape 159"/>
          <p:cNvSpPr/>
          <p:nvPr/>
        </p:nvSpPr>
        <p:spPr>
          <a:xfrm>
            <a:off x="613592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7" name="Freeform: Shape 159"/>
          <p:cNvSpPr/>
          <p:nvPr/>
        </p:nvSpPr>
        <p:spPr>
          <a:xfrm>
            <a:off x="674422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8" name="Freeform: Shape 159"/>
          <p:cNvSpPr/>
          <p:nvPr/>
        </p:nvSpPr>
        <p:spPr>
          <a:xfrm>
            <a:off x="734711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159"/>
          <p:cNvSpPr/>
          <p:nvPr/>
        </p:nvSpPr>
        <p:spPr>
          <a:xfrm>
            <a:off x="795541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159"/>
          <p:cNvSpPr/>
          <p:nvPr/>
        </p:nvSpPr>
        <p:spPr>
          <a:xfrm>
            <a:off x="856370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159"/>
          <p:cNvSpPr/>
          <p:nvPr/>
        </p:nvSpPr>
        <p:spPr>
          <a:xfrm>
            <a:off x="917200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159"/>
          <p:cNvSpPr/>
          <p:nvPr/>
        </p:nvSpPr>
        <p:spPr>
          <a:xfrm>
            <a:off x="977489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159"/>
          <p:cNvSpPr/>
          <p:nvPr/>
        </p:nvSpPr>
        <p:spPr>
          <a:xfrm>
            <a:off x="10383196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159"/>
          <p:cNvSpPr/>
          <p:nvPr/>
        </p:nvSpPr>
        <p:spPr>
          <a:xfrm>
            <a:off x="1099149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159"/>
          <p:cNvSpPr/>
          <p:nvPr/>
        </p:nvSpPr>
        <p:spPr>
          <a:xfrm>
            <a:off x="11599792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67"/>
          <p:cNvSpPr/>
          <p:nvPr/>
        </p:nvSpPr>
        <p:spPr>
          <a:xfrm>
            <a:off x="5834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67"/>
          <p:cNvSpPr/>
          <p:nvPr/>
        </p:nvSpPr>
        <p:spPr>
          <a:xfrm>
            <a:off x="66664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67"/>
          <p:cNvSpPr/>
          <p:nvPr/>
        </p:nvSpPr>
        <p:spPr>
          <a:xfrm>
            <a:off x="127494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9" name="Freeform: Shape 167"/>
          <p:cNvSpPr/>
          <p:nvPr/>
        </p:nvSpPr>
        <p:spPr>
          <a:xfrm>
            <a:off x="188324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0" name="Freeform: Shape 167"/>
          <p:cNvSpPr/>
          <p:nvPr/>
        </p:nvSpPr>
        <p:spPr>
          <a:xfrm>
            <a:off x="248613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167"/>
          <p:cNvSpPr/>
          <p:nvPr/>
        </p:nvSpPr>
        <p:spPr>
          <a:xfrm>
            <a:off x="309443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67"/>
          <p:cNvSpPr/>
          <p:nvPr/>
        </p:nvSpPr>
        <p:spPr>
          <a:xfrm>
            <a:off x="370273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67"/>
          <p:cNvSpPr/>
          <p:nvPr/>
        </p:nvSpPr>
        <p:spPr>
          <a:xfrm>
            <a:off x="431102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67"/>
          <p:cNvSpPr/>
          <p:nvPr/>
        </p:nvSpPr>
        <p:spPr>
          <a:xfrm>
            <a:off x="491932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167"/>
          <p:cNvSpPr/>
          <p:nvPr/>
        </p:nvSpPr>
        <p:spPr>
          <a:xfrm>
            <a:off x="552762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167"/>
          <p:cNvSpPr/>
          <p:nvPr/>
        </p:nvSpPr>
        <p:spPr>
          <a:xfrm>
            <a:off x="613592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167"/>
          <p:cNvSpPr/>
          <p:nvPr/>
        </p:nvSpPr>
        <p:spPr>
          <a:xfrm>
            <a:off x="674422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8" name="Freeform: Shape 167"/>
          <p:cNvSpPr/>
          <p:nvPr/>
        </p:nvSpPr>
        <p:spPr>
          <a:xfrm>
            <a:off x="734711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9" name="Freeform: Shape 167"/>
          <p:cNvSpPr/>
          <p:nvPr/>
        </p:nvSpPr>
        <p:spPr>
          <a:xfrm>
            <a:off x="795541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67"/>
          <p:cNvSpPr/>
          <p:nvPr/>
        </p:nvSpPr>
        <p:spPr>
          <a:xfrm>
            <a:off x="856370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67"/>
          <p:cNvSpPr/>
          <p:nvPr/>
        </p:nvSpPr>
        <p:spPr>
          <a:xfrm>
            <a:off x="917200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167"/>
          <p:cNvSpPr/>
          <p:nvPr/>
        </p:nvSpPr>
        <p:spPr>
          <a:xfrm>
            <a:off x="978030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167"/>
          <p:cNvSpPr/>
          <p:nvPr/>
        </p:nvSpPr>
        <p:spPr>
          <a:xfrm>
            <a:off x="6741672" y="527800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167"/>
          <p:cNvSpPr/>
          <p:nvPr/>
        </p:nvSpPr>
        <p:spPr>
          <a:xfrm>
            <a:off x="1099149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167"/>
          <p:cNvSpPr/>
          <p:nvPr/>
        </p:nvSpPr>
        <p:spPr>
          <a:xfrm>
            <a:off x="1159979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159"/>
          <p:cNvSpPr/>
          <p:nvPr/>
        </p:nvSpPr>
        <p:spPr>
          <a:xfrm>
            <a:off x="5834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159"/>
          <p:cNvSpPr/>
          <p:nvPr/>
        </p:nvSpPr>
        <p:spPr>
          <a:xfrm>
            <a:off x="66664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159"/>
          <p:cNvSpPr/>
          <p:nvPr/>
        </p:nvSpPr>
        <p:spPr>
          <a:xfrm>
            <a:off x="127494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159"/>
          <p:cNvSpPr/>
          <p:nvPr/>
        </p:nvSpPr>
        <p:spPr>
          <a:xfrm>
            <a:off x="188324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159"/>
          <p:cNvSpPr/>
          <p:nvPr/>
        </p:nvSpPr>
        <p:spPr>
          <a:xfrm>
            <a:off x="248613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159"/>
          <p:cNvSpPr/>
          <p:nvPr/>
        </p:nvSpPr>
        <p:spPr>
          <a:xfrm>
            <a:off x="309443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59"/>
          <p:cNvSpPr/>
          <p:nvPr/>
        </p:nvSpPr>
        <p:spPr>
          <a:xfrm>
            <a:off x="3702730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59"/>
          <p:cNvSpPr/>
          <p:nvPr/>
        </p:nvSpPr>
        <p:spPr>
          <a:xfrm>
            <a:off x="431102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59"/>
          <p:cNvSpPr/>
          <p:nvPr/>
        </p:nvSpPr>
        <p:spPr>
          <a:xfrm>
            <a:off x="4919326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159"/>
          <p:cNvSpPr/>
          <p:nvPr/>
        </p:nvSpPr>
        <p:spPr>
          <a:xfrm>
            <a:off x="5511091" y="-7589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59"/>
          <p:cNvSpPr/>
          <p:nvPr/>
        </p:nvSpPr>
        <p:spPr>
          <a:xfrm>
            <a:off x="613592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59"/>
          <p:cNvSpPr/>
          <p:nvPr/>
        </p:nvSpPr>
        <p:spPr>
          <a:xfrm>
            <a:off x="674422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59"/>
          <p:cNvSpPr/>
          <p:nvPr/>
        </p:nvSpPr>
        <p:spPr>
          <a:xfrm>
            <a:off x="734711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159"/>
          <p:cNvSpPr/>
          <p:nvPr/>
        </p:nvSpPr>
        <p:spPr>
          <a:xfrm>
            <a:off x="795541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59"/>
          <p:cNvSpPr/>
          <p:nvPr/>
        </p:nvSpPr>
        <p:spPr>
          <a:xfrm>
            <a:off x="856370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59"/>
          <p:cNvSpPr/>
          <p:nvPr/>
        </p:nvSpPr>
        <p:spPr>
          <a:xfrm>
            <a:off x="917200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59"/>
          <p:cNvSpPr/>
          <p:nvPr/>
        </p:nvSpPr>
        <p:spPr>
          <a:xfrm>
            <a:off x="977489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159"/>
          <p:cNvSpPr/>
          <p:nvPr/>
        </p:nvSpPr>
        <p:spPr>
          <a:xfrm>
            <a:off x="10383196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159"/>
          <p:cNvSpPr/>
          <p:nvPr/>
        </p:nvSpPr>
        <p:spPr>
          <a:xfrm>
            <a:off x="10991494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159"/>
          <p:cNvSpPr/>
          <p:nvPr/>
        </p:nvSpPr>
        <p:spPr>
          <a:xfrm>
            <a:off x="11599792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67"/>
          <p:cNvSpPr/>
          <p:nvPr/>
        </p:nvSpPr>
        <p:spPr>
          <a:xfrm>
            <a:off x="11599792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159"/>
          <p:cNvSpPr/>
          <p:nvPr/>
        </p:nvSpPr>
        <p:spPr>
          <a:xfrm>
            <a:off x="11599792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19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6" name="Freeform: Shape 167"/>
          <p:cNvSpPr/>
          <p:nvPr/>
        </p:nvSpPr>
        <p:spPr>
          <a:xfrm>
            <a:off x="10991494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7" name="Freeform: Shape 167"/>
          <p:cNvSpPr/>
          <p:nvPr/>
        </p:nvSpPr>
        <p:spPr>
          <a:xfrm>
            <a:off x="10383196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8" name="Freeform: Shape 167"/>
          <p:cNvSpPr/>
          <p:nvPr/>
        </p:nvSpPr>
        <p:spPr>
          <a:xfrm>
            <a:off x="9774898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9" name="Freeform: Shape 167"/>
          <p:cNvSpPr/>
          <p:nvPr/>
        </p:nvSpPr>
        <p:spPr>
          <a:xfrm>
            <a:off x="9172006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0" name="Freeform: Shape 167"/>
          <p:cNvSpPr/>
          <p:nvPr/>
        </p:nvSpPr>
        <p:spPr>
          <a:xfrm>
            <a:off x="8563708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1" name="Freeform: Shape 167"/>
          <p:cNvSpPr/>
          <p:nvPr/>
        </p:nvSpPr>
        <p:spPr>
          <a:xfrm>
            <a:off x="6741672" y="47382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2" name="Freeform: Shape 167"/>
          <p:cNvSpPr/>
          <p:nvPr/>
        </p:nvSpPr>
        <p:spPr>
          <a:xfrm>
            <a:off x="7347112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3" name="Freeform: Shape 167"/>
          <p:cNvSpPr/>
          <p:nvPr/>
        </p:nvSpPr>
        <p:spPr>
          <a:xfrm>
            <a:off x="673881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4" name="Freeform: Shape 167"/>
          <p:cNvSpPr/>
          <p:nvPr/>
        </p:nvSpPr>
        <p:spPr>
          <a:xfrm>
            <a:off x="613051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5" name="Freeform: Shape 167"/>
          <p:cNvSpPr/>
          <p:nvPr/>
        </p:nvSpPr>
        <p:spPr>
          <a:xfrm>
            <a:off x="552221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6" name="Freeform: Shape 167"/>
          <p:cNvSpPr/>
          <p:nvPr/>
        </p:nvSpPr>
        <p:spPr>
          <a:xfrm>
            <a:off x="491392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7" name="Freeform: Shape 167"/>
          <p:cNvSpPr/>
          <p:nvPr/>
        </p:nvSpPr>
        <p:spPr>
          <a:xfrm>
            <a:off x="430562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8" name="Freeform: Shape 167"/>
          <p:cNvSpPr/>
          <p:nvPr/>
        </p:nvSpPr>
        <p:spPr>
          <a:xfrm>
            <a:off x="369732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9" name="Freeform: Shape 167"/>
          <p:cNvSpPr/>
          <p:nvPr/>
        </p:nvSpPr>
        <p:spPr>
          <a:xfrm>
            <a:off x="1883242" y="347600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0" name="Freeform: Shape 167"/>
          <p:cNvSpPr/>
          <p:nvPr/>
        </p:nvSpPr>
        <p:spPr>
          <a:xfrm>
            <a:off x="248072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1" name="Freeform: Shape 167"/>
          <p:cNvSpPr/>
          <p:nvPr/>
        </p:nvSpPr>
        <p:spPr>
          <a:xfrm>
            <a:off x="187243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2" name="Freeform: Shape 167"/>
          <p:cNvSpPr/>
          <p:nvPr/>
        </p:nvSpPr>
        <p:spPr>
          <a:xfrm>
            <a:off x="126413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3" name="Freeform: Shape 167"/>
          <p:cNvSpPr/>
          <p:nvPr/>
        </p:nvSpPr>
        <p:spPr>
          <a:xfrm>
            <a:off x="65583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4" name="Freeform: Shape 167"/>
          <p:cNvSpPr/>
          <p:nvPr/>
        </p:nvSpPr>
        <p:spPr>
          <a:xfrm>
            <a:off x="4753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5" name="Freeform: Shape 159"/>
          <p:cNvSpPr/>
          <p:nvPr/>
        </p:nvSpPr>
        <p:spPr>
          <a:xfrm>
            <a:off x="10995813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6" name="Freeform: Shape 159"/>
          <p:cNvSpPr/>
          <p:nvPr/>
        </p:nvSpPr>
        <p:spPr>
          <a:xfrm>
            <a:off x="10378877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7" name="Freeform: Shape 159"/>
          <p:cNvSpPr/>
          <p:nvPr/>
        </p:nvSpPr>
        <p:spPr>
          <a:xfrm>
            <a:off x="9774898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8" name="Freeform: Shape 159"/>
          <p:cNvSpPr/>
          <p:nvPr/>
        </p:nvSpPr>
        <p:spPr>
          <a:xfrm>
            <a:off x="9170919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9" name="Freeform: Shape 159"/>
          <p:cNvSpPr/>
          <p:nvPr/>
        </p:nvSpPr>
        <p:spPr>
          <a:xfrm>
            <a:off x="8566940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0" name="Freeform: Shape 159"/>
          <p:cNvSpPr/>
          <p:nvPr/>
        </p:nvSpPr>
        <p:spPr>
          <a:xfrm>
            <a:off x="7950004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1" name="Freeform: Shape 159"/>
          <p:cNvSpPr/>
          <p:nvPr/>
        </p:nvSpPr>
        <p:spPr>
          <a:xfrm>
            <a:off x="7346025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2" name="Freeform: Shape 159"/>
          <p:cNvSpPr/>
          <p:nvPr/>
        </p:nvSpPr>
        <p:spPr>
          <a:xfrm>
            <a:off x="7958113" y="110886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3" name="Freeform: Shape 159"/>
          <p:cNvSpPr/>
          <p:nvPr/>
        </p:nvSpPr>
        <p:spPr>
          <a:xfrm>
            <a:off x="6137693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4" name="Freeform: Shape 159"/>
          <p:cNvSpPr/>
          <p:nvPr/>
        </p:nvSpPr>
        <p:spPr>
          <a:xfrm>
            <a:off x="5520757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5" name="Freeform: Shape 159"/>
          <p:cNvSpPr/>
          <p:nvPr/>
        </p:nvSpPr>
        <p:spPr>
          <a:xfrm>
            <a:off x="4916778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6" name="Freeform: Shape 159"/>
          <p:cNvSpPr/>
          <p:nvPr/>
        </p:nvSpPr>
        <p:spPr>
          <a:xfrm>
            <a:off x="4312799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7" name="Freeform: Shape 159"/>
          <p:cNvSpPr/>
          <p:nvPr/>
        </p:nvSpPr>
        <p:spPr>
          <a:xfrm>
            <a:off x="3708820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8" name="Freeform: Shape 159"/>
          <p:cNvSpPr/>
          <p:nvPr/>
        </p:nvSpPr>
        <p:spPr>
          <a:xfrm>
            <a:off x="3091884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9" name="Freeform: Shape 159"/>
          <p:cNvSpPr/>
          <p:nvPr/>
        </p:nvSpPr>
        <p:spPr>
          <a:xfrm>
            <a:off x="2487905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0" name="Freeform: Shape 159"/>
          <p:cNvSpPr/>
          <p:nvPr/>
        </p:nvSpPr>
        <p:spPr>
          <a:xfrm>
            <a:off x="1883242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1" name="Freeform: Shape 159"/>
          <p:cNvSpPr/>
          <p:nvPr/>
        </p:nvSpPr>
        <p:spPr>
          <a:xfrm>
            <a:off x="1279263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2" name="Freeform: Shape 159"/>
          <p:cNvSpPr/>
          <p:nvPr/>
        </p:nvSpPr>
        <p:spPr>
          <a:xfrm>
            <a:off x="662327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3" name="Freeform: Shape 159"/>
          <p:cNvSpPr/>
          <p:nvPr/>
        </p:nvSpPr>
        <p:spPr>
          <a:xfrm>
            <a:off x="58348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4" name="Freeform: Shape 167"/>
          <p:cNvSpPr/>
          <p:nvPr/>
        </p:nvSpPr>
        <p:spPr>
          <a:xfrm>
            <a:off x="5294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5" name="Freeform: Shape 167"/>
          <p:cNvSpPr/>
          <p:nvPr/>
        </p:nvSpPr>
        <p:spPr>
          <a:xfrm>
            <a:off x="66124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6" name="Freeform: Shape 167"/>
          <p:cNvSpPr/>
          <p:nvPr/>
        </p:nvSpPr>
        <p:spPr>
          <a:xfrm>
            <a:off x="126953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7" name="Freeform: Shape 167"/>
          <p:cNvSpPr/>
          <p:nvPr/>
        </p:nvSpPr>
        <p:spPr>
          <a:xfrm>
            <a:off x="4924732" y="1693241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8" name="Freeform: Shape 167"/>
          <p:cNvSpPr/>
          <p:nvPr/>
        </p:nvSpPr>
        <p:spPr>
          <a:xfrm>
            <a:off x="248072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9" name="Freeform: Shape 167"/>
          <p:cNvSpPr/>
          <p:nvPr/>
        </p:nvSpPr>
        <p:spPr>
          <a:xfrm>
            <a:off x="308902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1" name="Freeform: Shape 167"/>
          <p:cNvSpPr/>
          <p:nvPr/>
        </p:nvSpPr>
        <p:spPr>
          <a:xfrm>
            <a:off x="430562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2" name="Freeform: Shape 167"/>
          <p:cNvSpPr/>
          <p:nvPr/>
        </p:nvSpPr>
        <p:spPr>
          <a:xfrm>
            <a:off x="491392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3" name="Freeform: Shape 167"/>
          <p:cNvSpPr/>
          <p:nvPr/>
        </p:nvSpPr>
        <p:spPr>
          <a:xfrm>
            <a:off x="552221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4" name="Freeform: Shape 167"/>
          <p:cNvSpPr/>
          <p:nvPr/>
        </p:nvSpPr>
        <p:spPr>
          <a:xfrm>
            <a:off x="613051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5" name="Freeform: Shape 167"/>
          <p:cNvSpPr/>
          <p:nvPr/>
        </p:nvSpPr>
        <p:spPr>
          <a:xfrm>
            <a:off x="673881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6" name="Freeform: Shape 167"/>
          <p:cNvSpPr/>
          <p:nvPr/>
        </p:nvSpPr>
        <p:spPr>
          <a:xfrm>
            <a:off x="734170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7" name="Freeform: Shape 167"/>
          <p:cNvSpPr/>
          <p:nvPr/>
        </p:nvSpPr>
        <p:spPr>
          <a:xfrm>
            <a:off x="795000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8" name="Freeform: Shape 167"/>
          <p:cNvSpPr/>
          <p:nvPr/>
        </p:nvSpPr>
        <p:spPr>
          <a:xfrm>
            <a:off x="855830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9" name="Freeform: Shape 167"/>
          <p:cNvSpPr/>
          <p:nvPr/>
        </p:nvSpPr>
        <p:spPr>
          <a:xfrm>
            <a:off x="916660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0" name="Freeform: Shape 167"/>
          <p:cNvSpPr/>
          <p:nvPr/>
        </p:nvSpPr>
        <p:spPr>
          <a:xfrm>
            <a:off x="977489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1" name="Freeform: Shape 167"/>
          <p:cNvSpPr/>
          <p:nvPr/>
        </p:nvSpPr>
        <p:spPr>
          <a:xfrm>
            <a:off x="1037779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2" name="Freeform: Shape 167"/>
          <p:cNvSpPr/>
          <p:nvPr/>
        </p:nvSpPr>
        <p:spPr>
          <a:xfrm>
            <a:off x="1098608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3" name="Freeform: Shape 167"/>
          <p:cNvSpPr/>
          <p:nvPr/>
        </p:nvSpPr>
        <p:spPr>
          <a:xfrm>
            <a:off x="1159438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4" name="Freeform: Shape 159"/>
          <p:cNvSpPr/>
          <p:nvPr/>
        </p:nvSpPr>
        <p:spPr>
          <a:xfrm>
            <a:off x="5294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5" name="Freeform: Shape 159"/>
          <p:cNvSpPr/>
          <p:nvPr/>
        </p:nvSpPr>
        <p:spPr>
          <a:xfrm>
            <a:off x="66124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6" name="Freeform: Shape 159"/>
          <p:cNvSpPr/>
          <p:nvPr/>
        </p:nvSpPr>
        <p:spPr>
          <a:xfrm>
            <a:off x="126953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7" name="Freeform: Shape 159"/>
          <p:cNvSpPr/>
          <p:nvPr/>
        </p:nvSpPr>
        <p:spPr>
          <a:xfrm>
            <a:off x="187783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8" name="Freeform: Shape 159"/>
          <p:cNvSpPr/>
          <p:nvPr/>
        </p:nvSpPr>
        <p:spPr>
          <a:xfrm>
            <a:off x="248072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9" name="Freeform: Shape 159"/>
          <p:cNvSpPr/>
          <p:nvPr/>
        </p:nvSpPr>
        <p:spPr>
          <a:xfrm>
            <a:off x="308902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0" name="Freeform: Shape 159"/>
          <p:cNvSpPr/>
          <p:nvPr/>
        </p:nvSpPr>
        <p:spPr>
          <a:xfrm>
            <a:off x="3697324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1" name="Freeform: Shape 159"/>
          <p:cNvSpPr/>
          <p:nvPr/>
        </p:nvSpPr>
        <p:spPr>
          <a:xfrm>
            <a:off x="430562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2" name="Freeform: Shape 159"/>
          <p:cNvSpPr/>
          <p:nvPr/>
        </p:nvSpPr>
        <p:spPr>
          <a:xfrm>
            <a:off x="1867396" y="111964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3" name="Freeform: Shape 159"/>
          <p:cNvSpPr/>
          <p:nvPr/>
        </p:nvSpPr>
        <p:spPr>
          <a:xfrm>
            <a:off x="5522218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4" name="Freeform: Shape 159"/>
          <p:cNvSpPr/>
          <p:nvPr/>
        </p:nvSpPr>
        <p:spPr>
          <a:xfrm>
            <a:off x="6130516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5" name="Freeform: Shape 159"/>
          <p:cNvSpPr/>
          <p:nvPr/>
        </p:nvSpPr>
        <p:spPr>
          <a:xfrm>
            <a:off x="673881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6" name="Freeform: Shape 159"/>
          <p:cNvSpPr/>
          <p:nvPr/>
        </p:nvSpPr>
        <p:spPr>
          <a:xfrm>
            <a:off x="1272241" y="53445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7" name="Freeform: Shape 159"/>
          <p:cNvSpPr/>
          <p:nvPr/>
        </p:nvSpPr>
        <p:spPr>
          <a:xfrm>
            <a:off x="795000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8" name="Freeform: Shape 159"/>
          <p:cNvSpPr/>
          <p:nvPr/>
        </p:nvSpPr>
        <p:spPr>
          <a:xfrm>
            <a:off x="855830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9" name="Freeform: Shape 159"/>
          <p:cNvSpPr/>
          <p:nvPr/>
        </p:nvSpPr>
        <p:spPr>
          <a:xfrm>
            <a:off x="916660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0" name="Freeform: Shape 159"/>
          <p:cNvSpPr/>
          <p:nvPr/>
        </p:nvSpPr>
        <p:spPr>
          <a:xfrm>
            <a:off x="976949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1" name="Freeform: Shape 159"/>
          <p:cNvSpPr/>
          <p:nvPr/>
        </p:nvSpPr>
        <p:spPr>
          <a:xfrm>
            <a:off x="10377790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2" name="Freeform: Shape 159"/>
          <p:cNvSpPr/>
          <p:nvPr/>
        </p:nvSpPr>
        <p:spPr>
          <a:xfrm>
            <a:off x="9780304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3" name="Freeform: Shape 159"/>
          <p:cNvSpPr/>
          <p:nvPr/>
        </p:nvSpPr>
        <p:spPr>
          <a:xfrm>
            <a:off x="11594386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5" name="Freeform: Shape 159"/>
          <p:cNvSpPr/>
          <p:nvPr/>
        </p:nvSpPr>
        <p:spPr>
          <a:xfrm>
            <a:off x="3708820" y="349116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6" name="Title 573"/>
          <p:cNvSpPr>
            <a:spLocks noGrp="1"/>
          </p:cNvSpPr>
          <p:nvPr>
            <p:ph type="ctrTitle"/>
          </p:nvPr>
        </p:nvSpPr>
        <p:spPr>
          <a:xfrm>
            <a:off x="2828148" y="1563070"/>
            <a:ext cx="9144000" cy="2387600"/>
          </a:xfrm>
        </p:spPr>
        <p:txBody>
          <a:bodyPr/>
          <a:lstStyle/>
          <a:p>
            <a:pPr algn="r"/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Efeito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do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distúrbio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nas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estratégias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de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vida</a:t>
            </a:r>
            <a:endParaRPr lang="en-US" b="1" cap="small" dirty="0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257" name="Subtitle 574"/>
          <p:cNvSpPr>
            <a:spLocks noGrp="1"/>
          </p:cNvSpPr>
          <p:nvPr>
            <p:ph type="subTitle" idx="1"/>
          </p:nvPr>
        </p:nvSpPr>
        <p:spPr>
          <a:xfrm>
            <a:off x="6584256" y="4084250"/>
            <a:ext cx="5387892" cy="1655762"/>
          </a:xfrm>
        </p:spPr>
        <p:txBody>
          <a:bodyPr>
            <a:normAutofit/>
          </a:bodyPr>
          <a:lstStyle/>
          <a:p>
            <a:pPr algn="r"/>
            <a:r>
              <a:rPr lang="en-US" sz="2800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Dinâmicas</a:t>
            </a:r>
            <a:r>
              <a:rPr lang="en-US" sz="2800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sz="2800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ecológicas</a:t>
            </a:r>
            <a:r>
              <a:rPr lang="en-US" sz="2800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e </a:t>
            </a:r>
            <a:r>
              <a:rPr lang="en-US" sz="2800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evolutivas</a:t>
            </a:r>
            <a:endParaRPr lang="en-US" sz="2800" b="1" cap="small" dirty="0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258" name="Subtitle 574"/>
          <p:cNvSpPr txBox="1">
            <a:spLocks/>
          </p:cNvSpPr>
          <p:nvPr/>
        </p:nvSpPr>
        <p:spPr>
          <a:xfrm>
            <a:off x="2999488" y="5342860"/>
            <a:ext cx="8972660" cy="23529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Luísa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Novara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Monclar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Gonçalves</a:t>
            </a:r>
            <a:endParaRPr lang="en-US" b="1" dirty="0" smtClean="0">
              <a:latin typeface="Helvetica Neue Condensed" charset="0"/>
              <a:ea typeface="Helvetica Neue Condensed" charset="0"/>
              <a:cs typeface="Helvetica Neue Condensed" charset="0"/>
            </a:endParaRPr>
          </a:p>
          <a:p>
            <a:pPr algn="r">
              <a:lnSpc>
                <a:spcPct val="100000"/>
              </a:lnSpc>
            </a:pP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Orientador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: 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Prof. Dr. Alexandre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Adalardo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de Oliveira</a:t>
            </a:r>
          </a:p>
          <a:p>
            <a:pPr algn="r">
              <a:lnSpc>
                <a:spcPct val="100000"/>
              </a:lnSpc>
            </a:pP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Coorientador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: 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Prof. Dr. Paulo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Inácio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Prado</a:t>
            </a:r>
            <a:endParaRPr lang="en-US" b="1" dirty="0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5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701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3326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31278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823828" y="153326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3588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3326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899414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807111" y="4808483"/>
            <a:ext cx="663524" cy="1576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823828" y="153326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89789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807111" y="4808483"/>
            <a:ext cx="663524" cy="1576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823828" y="1533260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180331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823828" y="1533260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719747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515159" y="365125"/>
            <a:ext cx="111513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 baseado em 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823828" y="1533260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4" name="Donut 43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46" name="TextBox 45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11363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33260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48" name="TextBox 4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439521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33260"/>
            <a:ext cx="2586627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tempos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48" name="TextBox 4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273967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6156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0"/>
          </p:cNvCxnSpPr>
          <p:nvPr/>
        </p:nvCxnSpPr>
        <p:spPr>
          <a:xfrm flipV="1">
            <a:off x="4095843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93197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29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77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391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639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00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2905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72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74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016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668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6"/>
          </p:cNvCxnSpPr>
          <p:nvPr/>
        </p:nvCxnSpPr>
        <p:spPr>
          <a:xfrm>
            <a:off x="4095843" y="6300941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20641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181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7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528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508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30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9038206" y="488683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12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9038206" y="488683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60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70378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225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56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4"/>
          </p:cNvCxnSpPr>
          <p:nvPr/>
        </p:nvCxnSpPr>
        <p:spPr>
          <a:xfrm>
            <a:off x="4095843" y="6300941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43345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71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11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4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364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54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2209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4359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04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86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2"/>
          </p:cNvCxnSpPr>
          <p:nvPr/>
        </p:nvCxnSpPr>
        <p:spPr>
          <a:xfrm flipH="1">
            <a:off x="3695793" y="6300941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63539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0557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77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0372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66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60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029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1583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6"/>
          <p:cNvSpPr/>
          <p:nvPr/>
        </p:nvSpPr>
        <p:spPr>
          <a:xfrm>
            <a:off x="3889352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3888632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6"/>
          <p:cNvSpPr/>
          <p:nvPr/>
        </p:nvSpPr>
        <p:spPr>
          <a:xfrm>
            <a:off x="257501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87545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6"/>
          <p:cNvSpPr/>
          <p:nvPr/>
        </p:nvSpPr>
        <p:spPr>
          <a:xfrm>
            <a:off x="3889352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3888632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6"/>
          <p:cNvSpPr/>
          <p:nvPr/>
        </p:nvSpPr>
        <p:spPr>
          <a:xfrm>
            <a:off x="257501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2110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7384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740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5222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09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Oval 1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" name="Straight Arrow Connector 3"/>
          <p:cNvCxnSpPr>
            <a:endCxn id="2" idx="0"/>
          </p:cNvCxnSpPr>
          <p:nvPr/>
        </p:nvCxnSpPr>
        <p:spPr>
          <a:xfrm flipV="1">
            <a:off x="10376806" y="2270551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087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7"/>
          <p:cNvSpPr/>
          <p:nvPr/>
        </p:nvSpPr>
        <p:spPr>
          <a:xfrm>
            <a:off x="9272707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7"/>
          <p:cNvSpPr/>
          <p:nvPr/>
        </p:nvSpPr>
        <p:spPr>
          <a:xfrm>
            <a:off x="7999002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77"/>
          <p:cNvSpPr/>
          <p:nvPr/>
        </p:nvSpPr>
        <p:spPr>
          <a:xfrm>
            <a:off x="9313156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6"/>
          </p:cNvCxnSpPr>
          <p:nvPr/>
        </p:nvCxnSpPr>
        <p:spPr>
          <a:xfrm>
            <a:off x="10376806" y="2670473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36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2" name="Straight Arrow Connector 31"/>
          <p:cNvCxnSpPr>
            <a:endCxn id="31" idx="4"/>
          </p:cNvCxnSpPr>
          <p:nvPr/>
        </p:nvCxnSpPr>
        <p:spPr>
          <a:xfrm>
            <a:off x="10376806" y="2670473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113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7"/>
          <p:cNvSpPr/>
          <p:nvPr/>
        </p:nvSpPr>
        <p:spPr>
          <a:xfrm>
            <a:off x="9272707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7"/>
          <p:cNvSpPr/>
          <p:nvPr/>
        </p:nvSpPr>
        <p:spPr>
          <a:xfrm>
            <a:off x="7999002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77"/>
          <p:cNvSpPr/>
          <p:nvPr/>
        </p:nvSpPr>
        <p:spPr>
          <a:xfrm>
            <a:off x="9313156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2"/>
          </p:cNvCxnSpPr>
          <p:nvPr/>
        </p:nvCxnSpPr>
        <p:spPr>
          <a:xfrm flipH="1">
            <a:off x="9976756" y="2670473"/>
            <a:ext cx="40005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87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582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724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380760" y="5249942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úmero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380760" y="5249942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úmero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Freeform: Shape 34"/>
          <p:cNvSpPr/>
          <p:nvPr/>
        </p:nvSpPr>
        <p:spPr>
          <a:xfrm rot="2717400">
            <a:off x="5874821" y="5696722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443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>
            <a:endCxn id="18" idx="6"/>
          </p:cNvCxnSpPr>
          <p:nvPr/>
        </p:nvCxnSpPr>
        <p:spPr>
          <a:xfrm>
            <a:off x="7932405" y="6300941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01634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832764" y="5777343"/>
            <a:ext cx="526472" cy="969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ctangle 31"/>
          <p:cNvSpPr/>
          <p:nvPr/>
        </p:nvSpPr>
        <p:spPr>
          <a:xfrm>
            <a:off x="5832763" y="5957450"/>
            <a:ext cx="526472" cy="969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170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4824400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índice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891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nálise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dos dados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1955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526434"/>
            <a:ext cx="11151324" cy="1325563"/>
          </a:xfrm>
        </p:spPr>
        <p:txBody>
          <a:bodyPr/>
          <a:lstStyle/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3568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2466732" y="946151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693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2195915" y="3494716"/>
            <a:ext cx="3057937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édia da estratégia</a:t>
            </a:r>
            <a:endParaRPr lang="pt-BR" sz="24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6195" y="1966670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2466732" y="946151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384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total de estratégias</a:t>
            </a:r>
            <a:endParaRPr lang="pt-BR" sz="24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6195" y="1966670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717175" y="946151"/>
            <a:ext cx="6483844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iversidade de estratégias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627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total de estratégias</a:t>
            </a:r>
            <a:endParaRPr lang="pt-BR" sz="24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717175" y="946151"/>
            <a:ext cx="6483844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iversidade de estratégias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425010"/>
              </p:ext>
            </p:extLst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63113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interespecífica de estratégias</a:t>
            </a:r>
            <a:endParaRPr lang="pt-BR" sz="24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0" y="946151"/>
            <a:ext cx="6878293" cy="7776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3556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interespecífica de estratégias</a:t>
            </a:r>
            <a:endParaRPr lang="pt-BR" sz="24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0" y="946151"/>
            <a:ext cx="6878293" cy="7776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</a:t>
            </a: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 de estratégias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62633224"/>
              </p:ext>
            </p:extLst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 Placeholder 6"/>
          <p:cNvSpPr txBox="1">
            <a:spLocks/>
          </p:cNvSpPr>
          <p:nvPr/>
        </p:nvSpPr>
        <p:spPr>
          <a:xfrm>
            <a:off x="-268938" y="791875"/>
            <a:ext cx="1075761" cy="1021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5400" dirty="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endParaRPr lang="pt-BR" sz="5400" dirty="0">
              <a:solidFill>
                <a:schemeClr val="bg1">
                  <a:lumMod val="6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0" name="Text Placeholder 6"/>
          <p:cNvSpPr txBox="1">
            <a:spLocks/>
          </p:cNvSpPr>
          <p:nvPr/>
        </p:nvSpPr>
        <p:spPr>
          <a:xfrm rot="10800000">
            <a:off x="5982247" y="686909"/>
            <a:ext cx="1075761" cy="1021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5400" dirty="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endParaRPr lang="pt-BR" sz="5400" dirty="0">
              <a:solidFill>
                <a:schemeClr val="bg1">
                  <a:lumMod val="6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1" name="Text Placeholder 8"/>
          <p:cNvSpPr txBox="1">
            <a:spLocks/>
          </p:cNvSpPr>
          <p:nvPr/>
        </p:nvSpPr>
        <p:spPr>
          <a:xfrm>
            <a:off x="2171075" y="369067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3200" dirty="0" smtClean="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ariância</a:t>
            </a:r>
            <a:endParaRPr lang="pt-BR" sz="3200" dirty="0">
              <a:solidFill>
                <a:schemeClr val="bg1">
                  <a:lumMod val="6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4745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>
            <a:endCxn id="18" idx="4"/>
          </p:cNvCxnSpPr>
          <p:nvPr/>
        </p:nvCxnSpPr>
        <p:spPr>
          <a:xfrm>
            <a:off x="7932405" y="6300941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87635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526434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modelos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21799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5" name="Text Placeholder 23"/>
          <p:cNvSpPr txBox="1">
            <a:spLocks/>
          </p:cNvSpPr>
          <p:nvPr/>
        </p:nvSpPr>
        <p:spPr>
          <a:xfrm>
            <a:off x="-85810" y="200903"/>
            <a:ext cx="4684615" cy="8964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latin typeface="Helvetica Neue" charset="0"/>
                <a:ea typeface="Helvetica Neue" charset="0"/>
                <a:cs typeface="Helvetica Neue" charset="0"/>
              </a:rPr>
              <a:t>8 seleções de modelo</a:t>
            </a:r>
            <a:endParaRPr lang="pt-BR" sz="32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97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062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2499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094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Rectangle 22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29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177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4366734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1878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7481700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790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167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393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101599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7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>
            <a:endCxn id="18" idx="2"/>
          </p:cNvCxnSpPr>
          <p:nvPr/>
        </p:nvCxnSpPr>
        <p:spPr>
          <a:xfrm flipH="1">
            <a:off x="7532355" y="6300941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8117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393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101599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Straight Connector 71"/>
          <p:cNvSpPr/>
          <p:nvPr/>
        </p:nvSpPr>
        <p:spPr>
          <a:xfrm>
            <a:off x="3376067" y="521355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Straight Connector 72"/>
          <p:cNvSpPr/>
          <p:nvPr/>
        </p:nvSpPr>
        <p:spPr>
          <a:xfrm>
            <a:off x="3232067" y="535755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4039911" y="3998932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Straight Connector 64"/>
          <p:cNvSpPr/>
          <p:nvPr/>
        </p:nvSpPr>
        <p:spPr>
          <a:xfrm>
            <a:off x="3895911" y="4142932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Straight Connector 65"/>
          <p:cNvSpPr/>
          <p:nvPr/>
        </p:nvSpPr>
        <p:spPr>
          <a:xfrm>
            <a:off x="3376067" y="336242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Straight Connector 73"/>
          <p:cNvSpPr/>
          <p:nvPr/>
        </p:nvSpPr>
        <p:spPr>
          <a:xfrm>
            <a:off x="3232067" y="350642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Straight Connector 74"/>
          <p:cNvSpPr/>
          <p:nvPr/>
        </p:nvSpPr>
        <p:spPr>
          <a:xfrm>
            <a:off x="4690840" y="458314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Straight Connector 75"/>
          <p:cNvSpPr/>
          <p:nvPr/>
        </p:nvSpPr>
        <p:spPr>
          <a:xfrm>
            <a:off x="4546840" y="472714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Straight Connector 76"/>
          <p:cNvSpPr/>
          <p:nvPr/>
        </p:nvSpPr>
        <p:spPr>
          <a:xfrm>
            <a:off x="6005612" y="458314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Straight Connector 77"/>
          <p:cNvSpPr/>
          <p:nvPr/>
        </p:nvSpPr>
        <p:spPr>
          <a:xfrm>
            <a:off x="5861612" y="472714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44061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05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177"/>
          <p:cNvSpPr/>
          <p:nvPr/>
        </p:nvSpPr>
        <p:spPr>
          <a:xfrm>
            <a:off x="6627472" y="3639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77"/>
          <p:cNvSpPr/>
          <p:nvPr/>
        </p:nvSpPr>
        <p:spPr>
          <a:xfrm>
            <a:off x="4641170" y="301608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77"/>
          <p:cNvSpPr/>
          <p:nvPr/>
        </p:nvSpPr>
        <p:spPr>
          <a:xfrm>
            <a:off x="4655873" y="492555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77"/>
          <p:cNvSpPr/>
          <p:nvPr/>
        </p:nvSpPr>
        <p:spPr>
          <a:xfrm>
            <a:off x="5970575" y="3063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77"/>
          <p:cNvSpPr/>
          <p:nvPr/>
        </p:nvSpPr>
        <p:spPr>
          <a:xfrm>
            <a:off x="5263898" y="3662771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77"/>
          <p:cNvSpPr/>
          <p:nvPr/>
        </p:nvSpPr>
        <p:spPr>
          <a:xfrm>
            <a:off x="6546575" y="492555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77"/>
          <p:cNvSpPr/>
          <p:nvPr/>
        </p:nvSpPr>
        <p:spPr>
          <a:xfrm>
            <a:off x="3323701" y="428753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90942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3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itle 1"/>
          <p:cNvSpPr txBox="1">
            <a:spLocks/>
          </p:cNvSpPr>
          <p:nvPr/>
        </p:nvSpPr>
        <p:spPr>
          <a:xfrm>
            <a:off x="1230319" y="379324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9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227819" y="474876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3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15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197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2218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4229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9203855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6753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327157"/>
              </p:ext>
            </p:extLst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9351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>
            <a:endCxn id="18" idx="0"/>
          </p:cNvCxnSpPr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2349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2070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593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13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882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08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99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8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9" name="Up Arrow 138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0" name="Up Arrow 139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2405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6" name="Freeform: Shape 177"/>
          <p:cNvSpPr/>
          <p:nvPr/>
        </p:nvSpPr>
        <p:spPr>
          <a:xfrm>
            <a:off x="5300904" y="179091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77"/>
          <p:cNvSpPr/>
          <p:nvPr/>
        </p:nvSpPr>
        <p:spPr>
          <a:xfrm>
            <a:off x="6616925" y="115252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177"/>
          <p:cNvSpPr/>
          <p:nvPr/>
        </p:nvSpPr>
        <p:spPr>
          <a:xfrm>
            <a:off x="3956603" y="469548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177"/>
          <p:cNvSpPr/>
          <p:nvPr/>
        </p:nvSpPr>
        <p:spPr>
          <a:xfrm>
            <a:off x="5969093" y="469466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177"/>
          <p:cNvSpPr/>
          <p:nvPr/>
        </p:nvSpPr>
        <p:spPr>
          <a:xfrm>
            <a:off x="3985323" y="591732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177"/>
          <p:cNvSpPr/>
          <p:nvPr/>
        </p:nvSpPr>
        <p:spPr>
          <a:xfrm>
            <a:off x="5300904" y="469466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177"/>
          <p:cNvSpPr/>
          <p:nvPr/>
        </p:nvSpPr>
        <p:spPr>
          <a:xfrm>
            <a:off x="5964815" y="593031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177"/>
          <p:cNvSpPr/>
          <p:nvPr/>
        </p:nvSpPr>
        <p:spPr>
          <a:xfrm>
            <a:off x="3315129" y="4106008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77"/>
          <p:cNvSpPr/>
          <p:nvPr/>
        </p:nvSpPr>
        <p:spPr>
          <a:xfrm>
            <a:off x="4664950" y="4106008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77"/>
          <p:cNvSpPr/>
          <p:nvPr/>
        </p:nvSpPr>
        <p:spPr>
          <a:xfrm>
            <a:off x="3314876" y="596242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77"/>
          <p:cNvSpPr/>
          <p:nvPr/>
        </p:nvSpPr>
        <p:spPr>
          <a:xfrm>
            <a:off x="6616925" y="4056282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6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7" name="Up Arrow 136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8" name="Up Arrow 137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2077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6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7" name="Up Arrow 136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8" name="Up Arrow 137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9085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0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1" name="Up Arrow 160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2" name="Up Arrow 161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593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30538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37648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Straight Connector 51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Straight Connector 52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6885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mutação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Title 1"/>
          <p:cNvSpPr txBox="1">
            <a:spLocks/>
          </p:cNvSpPr>
          <p:nvPr/>
        </p:nvSpPr>
        <p:spPr>
          <a:xfrm>
            <a:off x="5746481" y="34351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2" name="Up Arrow 161"/>
          <p:cNvSpPr/>
          <p:nvPr/>
        </p:nvSpPr>
        <p:spPr>
          <a:xfrm>
            <a:off x="6821345" y="34503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5748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mutação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7408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mutação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Oval 2"/>
          <p:cNvSpPr/>
          <p:nvPr/>
        </p:nvSpPr>
        <p:spPr>
          <a:xfrm>
            <a:off x="511077" y="1085989"/>
            <a:ext cx="661182" cy="1082210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6795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mutação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Oval 2"/>
          <p:cNvSpPr/>
          <p:nvPr/>
        </p:nvSpPr>
        <p:spPr>
          <a:xfrm>
            <a:off x="511077" y="1085989"/>
            <a:ext cx="661182" cy="1082210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Oval 56"/>
          <p:cNvSpPr/>
          <p:nvPr/>
        </p:nvSpPr>
        <p:spPr>
          <a:xfrm>
            <a:off x="511077" y="2265211"/>
            <a:ext cx="661182" cy="3696612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Circular Arrow 58"/>
          <p:cNvSpPr/>
          <p:nvPr/>
        </p:nvSpPr>
        <p:spPr>
          <a:xfrm rot="10960274" flipH="1" flipV="1">
            <a:off x="707808" y="1786877"/>
            <a:ext cx="2176325" cy="219032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 rot="4639544">
            <a:off x="759100" y="2539805"/>
            <a:ext cx="391090" cy="10369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0836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produtividade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Oval 2"/>
          <p:cNvSpPr/>
          <p:nvPr/>
        </p:nvSpPr>
        <p:spPr>
          <a:xfrm>
            <a:off x="511077" y="1085989"/>
            <a:ext cx="661182" cy="1082210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Oval 56"/>
          <p:cNvSpPr/>
          <p:nvPr/>
        </p:nvSpPr>
        <p:spPr>
          <a:xfrm>
            <a:off x="511077" y="2265211"/>
            <a:ext cx="661182" cy="3696612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Circular Arrow 58"/>
          <p:cNvSpPr/>
          <p:nvPr/>
        </p:nvSpPr>
        <p:spPr>
          <a:xfrm rot="10960274" flipH="1" flipV="1">
            <a:off x="707808" y="1786877"/>
            <a:ext cx="2176325" cy="219032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 rot="4639544">
            <a:off x="759100" y="2539805"/>
            <a:ext cx="391090" cy="10369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1897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produtividade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Oval 2"/>
          <p:cNvSpPr/>
          <p:nvPr/>
        </p:nvSpPr>
        <p:spPr>
          <a:xfrm>
            <a:off x="511077" y="1085989"/>
            <a:ext cx="661182" cy="1082210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Oval 56"/>
          <p:cNvSpPr/>
          <p:nvPr/>
        </p:nvSpPr>
        <p:spPr>
          <a:xfrm>
            <a:off x="511077" y="2265211"/>
            <a:ext cx="661182" cy="3696612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Circular Arrow 58"/>
          <p:cNvSpPr/>
          <p:nvPr/>
        </p:nvSpPr>
        <p:spPr>
          <a:xfrm rot="10960274" flipH="1" flipV="1">
            <a:off x="707808" y="1786877"/>
            <a:ext cx="2176325" cy="219032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 rot="4639544">
            <a:off x="759100" y="2539805"/>
            <a:ext cx="391090" cy="10369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Text Placeholder 23"/>
          <p:cNvSpPr txBox="1">
            <a:spLocks/>
          </p:cNvSpPr>
          <p:nvPr/>
        </p:nvSpPr>
        <p:spPr>
          <a:xfrm>
            <a:off x="1343881" y="1023230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t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axa de colonização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1" name="Up Arrow 60"/>
          <p:cNvSpPr/>
          <p:nvPr/>
        </p:nvSpPr>
        <p:spPr>
          <a:xfrm rot="10800000">
            <a:off x="4605686" y="754657"/>
            <a:ext cx="391861" cy="387457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6108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81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2232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0568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Group 1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9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1" name="Group 30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2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9" name="Group 38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0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6662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820" y="1926786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37648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4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4690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37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836462"/>
              </p:ext>
            </p:extLst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70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154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552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1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26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1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13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0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30990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8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xtinção de espécies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8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5991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8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xtinção de espécies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6370993" y="45614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555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0608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37648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Straight Connector 51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Straight Connector 52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Arrow Connector 2"/>
          <p:cNvCxnSpPr/>
          <p:nvPr/>
        </p:nvCxnSpPr>
        <p:spPr>
          <a:xfrm>
            <a:off x="3083236" y="3097465"/>
            <a:ext cx="5457260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itle 1"/>
          <p:cNvSpPr txBox="1">
            <a:spLocks/>
          </p:cNvSpPr>
          <p:nvPr/>
        </p:nvSpPr>
        <p:spPr>
          <a:xfrm>
            <a:off x="4170117" y="185242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4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4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4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5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5629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6536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202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8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428191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8" name="Straight Connector 4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106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40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344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68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787633"/>
              </p:ext>
            </p:extLst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50933"/>
              </p:ext>
            </p:extLst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159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7613586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256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TextBox 1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069145" y="396488"/>
            <a:ext cx="10157701" cy="60043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Mandai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,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Chesson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O </a:t>
            </a: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aumento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ainda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que </a:t>
            </a: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possa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prejudicar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melhor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competidor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anterior, </a:t>
            </a: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cria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uma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nova </a:t>
            </a: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condição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que </a:t>
            </a: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outra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passa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a </a:t>
            </a: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ser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melhor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competidora</a:t>
            </a: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Qt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maior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rápida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a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perda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545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8090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174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499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54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Rectangle 17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9" name="Group 1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0" name="Group 29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8" name="Group 37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9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9333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6587736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65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9541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5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56469821"/>
              </p:ext>
            </p:extLst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155684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172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75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807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1024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23217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1706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0455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3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72700" y="513051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507270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ext Placeholder 23"/>
          <p:cNvSpPr txBox="1">
            <a:spLocks/>
          </p:cNvSpPr>
          <p:nvPr/>
        </p:nvSpPr>
        <p:spPr>
          <a:xfrm>
            <a:off x="-309968" y="1216372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613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3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Text Placeholder 23"/>
          <p:cNvSpPr txBox="1">
            <a:spLocks/>
          </p:cNvSpPr>
          <p:nvPr/>
        </p:nvSpPr>
        <p:spPr>
          <a:xfrm>
            <a:off x="-309968" y="1216372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1921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14096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ext Placeholder 23"/>
          <p:cNvSpPr txBox="1">
            <a:spLocks/>
          </p:cNvSpPr>
          <p:nvPr/>
        </p:nvSpPr>
        <p:spPr>
          <a:xfrm>
            <a:off x="-309968" y="1216372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99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ext Placeholder 23"/>
          <p:cNvSpPr txBox="1">
            <a:spLocks/>
          </p:cNvSpPr>
          <p:nvPr/>
        </p:nvSpPr>
        <p:spPr>
          <a:xfrm>
            <a:off x="-309968" y="1216372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3983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192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ext Placeholder 23"/>
          <p:cNvSpPr txBox="1">
            <a:spLocks/>
          </p:cNvSpPr>
          <p:nvPr/>
        </p:nvSpPr>
        <p:spPr>
          <a:xfrm>
            <a:off x="-309968" y="1216372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6860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417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354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190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884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893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30201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777405"/>
              </p:ext>
            </p:extLst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845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920612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192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6146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7916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Circular Arrow 83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85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53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790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08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429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920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5408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261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516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4453446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635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9" name="Espaço Reservado para Conteúdo 5"/>
          <p:cNvGraphicFramePr>
            <a:graphicFrameLocks/>
          </p:cNvGraphicFramePr>
          <p:nvPr>
            <p:extLst/>
          </p:nvPr>
        </p:nvGraphicFramePr>
        <p:xfrm>
          <a:off x="9697596" y="4917913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058170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2207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itle 1"/>
          <p:cNvSpPr txBox="1">
            <a:spLocks/>
          </p:cNvSpPr>
          <p:nvPr/>
        </p:nvSpPr>
        <p:spPr>
          <a:xfrm>
            <a:off x="1791566" y="1297195"/>
            <a:ext cx="4974955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ico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coexistência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Down Arrow 2"/>
          <p:cNvSpPr/>
          <p:nvPr/>
        </p:nvSpPr>
        <p:spPr>
          <a:xfrm>
            <a:off x="3766088" y="2851688"/>
            <a:ext cx="449451" cy="592748"/>
          </a:xfrm>
          <a:prstGeom prst="downArrow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900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622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78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312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31003" y="5312594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1445629" y="3494455"/>
            <a:ext cx="0" cy="1818139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74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05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592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9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595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7"/>
          </p:cNvCxnSpPr>
          <p:nvPr/>
        </p:nvCxnSpPr>
        <p:spPr>
          <a:xfrm flipV="1">
            <a:off x="1793954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2204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6070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3276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5"/>
          </p:cNvCxnSpPr>
          <p:nvPr/>
        </p:nvCxnSpPr>
        <p:spPr>
          <a:xfrm>
            <a:off x="1793954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9283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4"/>
          </p:cNvCxnSpPr>
          <p:nvPr/>
        </p:nvCxnSpPr>
        <p:spPr>
          <a:xfrm>
            <a:off x="1793954" y="2812799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8411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70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3"/>
          </p:cNvCxnSpPr>
          <p:nvPr/>
        </p:nvCxnSpPr>
        <p:spPr>
          <a:xfrm flipH="1">
            <a:off x="1511076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4410228" y="45434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00571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70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3"/>
          </p:cNvCxnSpPr>
          <p:nvPr/>
        </p:nvCxnSpPr>
        <p:spPr>
          <a:xfrm flipH="1">
            <a:off x="1511076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4410228" y="45434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05256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31003" y="5312594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Straight Connector 22"/>
          <p:cNvSpPr/>
          <p:nvPr/>
        </p:nvSpPr>
        <p:spPr>
          <a:xfrm>
            <a:off x="5735709" y="5071500"/>
            <a:ext cx="360000" cy="0"/>
          </a:xfrm>
          <a:prstGeom prst="line">
            <a:avLst/>
          </a:prstGeom>
          <a:noFill/>
          <a:ln w="36000">
            <a:solidFill>
              <a:schemeClr val="tx1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Straight Connector 23"/>
          <p:cNvSpPr/>
          <p:nvPr/>
        </p:nvSpPr>
        <p:spPr>
          <a:xfrm>
            <a:off x="5735709" y="5143500"/>
            <a:ext cx="360000" cy="0"/>
          </a:xfrm>
          <a:prstGeom prst="line">
            <a:avLst/>
          </a:prstGeom>
          <a:noFill/>
          <a:ln w="36000">
            <a:solidFill>
              <a:schemeClr val="tx1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4308851" y="459889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1445629" y="3494455"/>
            <a:ext cx="0" cy="1818139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2511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2"/>
          </p:cNvCxnSpPr>
          <p:nvPr/>
        </p:nvCxnSpPr>
        <p:spPr>
          <a:xfrm flipH="1">
            <a:off x="139390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049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162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477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162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985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4434092" y="392436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0633" y="452784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0955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4434092" y="392436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0633" y="452784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804586" y="6125119"/>
            <a:ext cx="6815866" cy="611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especialistas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63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93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=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945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4963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6804" y="419088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1633174" y="419210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79912" y="4131654"/>
            <a:ext cx="832236" cy="588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84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6804" y="419088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1633174" y="419210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79912" y="4131654"/>
            <a:ext cx="832236" cy="588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34"/>
          <p:cNvSpPr/>
          <p:nvPr/>
        </p:nvSpPr>
        <p:spPr>
          <a:xfrm rot="2717400">
            <a:off x="722554" y="3779088"/>
            <a:ext cx="1389115" cy="1375123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chemeClr val="accent5">
              <a:alpha val="67000"/>
            </a:schemeClr>
          </a:solidFill>
          <a:ln w="36000">
            <a:solidFill>
              <a:schemeClr val="accent5">
                <a:alpha val="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89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76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31003" y="5312594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>
            <a:endCxn id="20" idx="0"/>
          </p:cNvCxnSpPr>
          <p:nvPr/>
        </p:nvCxnSpPr>
        <p:spPr>
          <a:xfrm>
            <a:off x="1445629" y="3494455"/>
            <a:ext cx="0" cy="1818139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Straight Connector 22"/>
          <p:cNvSpPr/>
          <p:nvPr/>
        </p:nvSpPr>
        <p:spPr>
          <a:xfrm>
            <a:off x="5735709" y="5071500"/>
            <a:ext cx="360000" cy="0"/>
          </a:xfrm>
          <a:prstGeom prst="line">
            <a:avLst/>
          </a:prstGeom>
          <a:noFill/>
          <a:ln w="36000">
            <a:solidFill>
              <a:schemeClr val="tx1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Straight Connector 23"/>
          <p:cNvSpPr/>
          <p:nvPr/>
        </p:nvSpPr>
        <p:spPr>
          <a:xfrm>
            <a:off x="5735709" y="5143500"/>
            <a:ext cx="360000" cy="0"/>
          </a:xfrm>
          <a:prstGeom prst="line">
            <a:avLst/>
          </a:prstGeom>
          <a:noFill/>
          <a:ln w="36000">
            <a:solidFill>
              <a:schemeClr val="tx1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4308851" y="459889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2922261" y="5894175"/>
            <a:ext cx="5976000" cy="786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542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2559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6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72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/>
          <p:nvPr/>
        </p:nvCxnSpPr>
        <p:spPr>
          <a:xfrm flipH="1">
            <a:off x="139390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35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156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97152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28594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69021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1786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655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 93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7"/>
          </p:cNvCxnSpPr>
          <p:nvPr/>
        </p:nvCxnSpPr>
        <p:spPr>
          <a:xfrm flipV="1">
            <a:off x="1793954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7642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83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765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265" y="458551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>
            <a:spLocks noChangeAspect="1"/>
          </p:cNvSpPr>
          <p:nvPr/>
        </p:nvSpPr>
        <p:spPr>
          <a:xfrm>
            <a:off x="685821" y="4140027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0475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8524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31003" y="5312594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>
            <a:endCxn id="20" idx="0"/>
          </p:cNvCxnSpPr>
          <p:nvPr/>
        </p:nvCxnSpPr>
        <p:spPr>
          <a:xfrm>
            <a:off x="1445629" y="3494455"/>
            <a:ext cx="0" cy="1818139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Straight Connector 22"/>
          <p:cNvSpPr/>
          <p:nvPr/>
        </p:nvSpPr>
        <p:spPr>
          <a:xfrm>
            <a:off x="5735709" y="5071500"/>
            <a:ext cx="360000" cy="0"/>
          </a:xfrm>
          <a:prstGeom prst="line">
            <a:avLst/>
          </a:prstGeom>
          <a:noFill/>
          <a:ln w="3600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Straight Connector 23"/>
          <p:cNvSpPr/>
          <p:nvPr/>
        </p:nvSpPr>
        <p:spPr>
          <a:xfrm>
            <a:off x="5735709" y="5143500"/>
            <a:ext cx="360000" cy="0"/>
          </a:xfrm>
          <a:prstGeom prst="line">
            <a:avLst/>
          </a:prstGeom>
          <a:noFill/>
          <a:ln w="3600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4308851" y="459889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2922261" y="5894175"/>
            <a:ext cx="5976000" cy="786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6396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5"/>
          </p:cNvCxnSpPr>
          <p:nvPr/>
        </p:nvCxnSpPr>
        <p:spPr>
          <a:xfrm>
            <a:off x="1793954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765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265" y="458551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>
            <a:spLocks noChangeAspect="1"/>
          </p:cNvSpPr>
          <p:nvPr/>
        </p:nvSpPr>
        <p:spPr>
          <a:xfrm>
            <a:off x="685821" y="4140027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94702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8054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0085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65138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649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2" name="Group 1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3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285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90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4864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170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4805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1675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72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B5CE1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7388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B5CE1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6417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B5CE1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entrada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entre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linhagens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isoladas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(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diferentes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oexistência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mediadas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0186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B5CE1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entrada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entre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linhagens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isoladas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(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diferentes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oexistência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mediadas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74222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/>
          <p:cNvSpPr txBox="1">
            <a:spLocks/>
          </p:cNvSpPr>
          <p:nvPr/>
        </p:nvSpPr>
        <p:spPr>
          <a:xfrm>
            <a:off x="157863" y="-124591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inda</a:t>
            </a:r>
            <a:r>
              <a:rPr lang="en-US" sz="3200" b="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assim</a:t>
            </a:r>
            <a:r>
              <a:rPr lang="is-IS" sz="3200" b="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200" b="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Content Placeholder 5"/>
          <p:cNvSpPr txBox="1">
            <a:spLocks/>
          </p:cNvSpPr>
          <p:nvPr/>
        </p:nvSpPr>
        <p:spPr>
          <a:xfrm>
            <a:off x="474428" y="2405806"/>
            <a:ext cx="5183188" cy="3685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esconsidera adaptação</a:t>
            </a: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lvl="1"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g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erar predições erradas</a:t>
            </a:r>
          </a:p>
          <a:p>
            <a:pPr lvl="1">
              <a:buClr>
                <a:srgbClr val="009193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elacionar padrões a processos equivocados</a:t>
            </a: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578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/>
          <p:cNvSpPr txBox="1">
            <a:spLocks/>
          </p:cNvSpPr>
          <p:nvPr/>
        </p:nvSpPr>
        <p:spPr>
          <a:xfrm>
            <a:off x="157863" y="-124591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inda</a:t>
            </a:r>
            <a:r>
              <a:rPr lang="en-US" sz="3200" b="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assim</a:t>
            </a:r>
            <a:r>
              <a:rPr lang="is-IS" sz="3200" b="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200" b="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Content Placeholder 5"/>
          <p:cNvSpPr txBox="1">
            <a:spLocks/>
          </p:cNvSpPr>
          <p:nvPr/>
        </p:nvSpPr>
        <p:spPr>
          <a:xfrm>
            <a:off x="474428" y="2405806"/>
            <a:ext cx="5183188" cy="3685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esconsidera adaptação</a:t>
            </a: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lvl="1"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g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erar predições erradas</a:t>
            </a:r>
          </a:p>
          <a:p>
            <a:pPr lvl="1">
              <a:buClr>
                <a:srgbClr val="009193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elacionar padrões a processos equivocados</a:t>
            </a: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Content Placeholder 5"/>
          <p:cNvSpPr txBox="1">
            <a:spLocks/>
          </p:cNvSpPr>
          <p:nvPr/>
        </p:nvSpPr>
        <p:spPr>
          <a:xfrm>
            <a:off x="6372665" y="2405805"/>
            <a:ext cx="5337232" cy="38121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Clr>
                <a:srgbClr val="9420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esconsidera contexto multiespecífico</a:t>
            </a: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r">
              <a:buClr>
                <a:srgbClr val="9420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r">
              <a:buClr>
                <a:srgbClr val="9420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lvl="1" algn="r">
              <a:buClr>
                <a:srgbClr val="9420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ão acessar padrões que emergem em escalas maiores </a:t>
            </a:r>
          </a:p>
          <a:p>
            <a:pPr lvl="1" algn="r">
              <a:buClr>
                <a:srgbClr val="942093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limitar-se a escalas que não explicam a maior parte da diversidade</a:t>
            </a: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6274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5"/>
          <p:cNvSpPr txBox="1">
            <a:spLocks/>
          </p:cNvSpPr>
          <p:nvPr/>
        </p:nvSpPr>
        <p:spPr>
          <a:xfrm>
            <a:off x="1016133" y="1758462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dinâmica das estratégias de vida é </a:t>
            </a:r>
            <a:r>
              <a:rPr lang="pt-BR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</a:t>
            </a:r>
            <a:endParaRPr lang="pt-BR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  <a:endParaRPr lang="pt-BR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603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5"/>
          <p:cNvSpPr txBox="1">
            <a:spLocks/>
          </p:cNvSpPr>
          <p:nvPr/>
        </p:nvSpPr>
        <p:spPr>
          <a:xfrm>
            <a:off x="1016133" y="1758462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 dinâmica das estratégias de vida é </a:t>
            </a:r>
            <a:r>
              <a:rPr lang="pt-BR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eco-evolutiva</a:t>
            </a: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  <a:endParaRPr lang="pt-BR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199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5"/>
          <p:cNvSpPr txBox="1">
            <a:spLocks/>
          </p:cNvSpPr>
          <p:nvPr/>
        </p:nvSpPr>
        <p:spPr>
          <a:xfrm>
            <a:off x="1016133" y="1758462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 dinâmica das estratégias de vida é </a:t>
            </a:r>
            <a:r>
              <a:rPr lang="pt-BR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eco-evolutiva</a:t>
            </a: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  <a:endParaRPr lang="pt-BR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097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72904" y="2149679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269755" y="2149679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3522132" y="2812461"/>
            <a:ext cx="4747623" cy="929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617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5"/>
          <p:cNvSpPr txBox="1">
            <a:spLocks/>
          </p:cNvSpPr>
          <p:nvPr/>
        </p:nvSpPr>
        <p:spPr>
          <a:xfrm>
            <a:off x="1016133" y="1758462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 dinâmica das estratégias de vida é </a:t>
            </a:r>
            <a:r>
              <a:rPr lang="pt-BR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eco-evolutiva</a:t>
            </a: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  <a:endParaRPr lang="pt-BR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6733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5"/>
          <p:cNvSpPr txBox="1">
            <a:spLocks/>
          </p:cNvSpPr>
          <p:nvPr/>
        </p:nvSpPr>
        <p:spPr>
          <a:xfrm>
            <a:off x="1016133" y="1758462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 dinâmica das estratégias de vida é </a:t>
            </a:r>
            <a:r>
              <a:rPr lang="pt-BR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eco-evolutiva</a:t>
            </a: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385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72904" y="2149679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269755" y="2149679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3522132" y="2812461"/>
            <a:ext cx="4747623" cy="929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4100643" y="160733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ntraespecífica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632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72904" y="2149679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269755" y="2149679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3522132" y="2812461"/>
            <a:ext cx="4747623" cy="929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4100643" y="160733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ntraespecífica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2000530" y="3525007"/>
            <a:ext cx="0" cy="1121542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1386357" y="3005376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523898" y="4680365"/>
            <a:ext cx="2953264" cy="14266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7727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891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5512557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2790950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389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151753" y="153750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atores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ambientais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891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8" name="Title 1"/>
          <p:cNvSpPr txBox="1">
            <a:spLocks/>
          </p:cNvSpPr>
          <p:nvPr/>
        </p:nvSpPr>
        <p:spPr>
          <a:xfrm>
            <a:off x="5512557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790950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573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4979359" y="1697006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Up Arrow 19"/>
          <p:cNvSpPr/>
          <p:nvPr/>
        </p:nvSpPr>
        <p:spPr>
          <a:xfrm rot="10800000">
            <a:off x="4680488" y="2231757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0964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Up Arrow 1"/>
          <p:cNvSpPr/>
          <p:nvPr/>
        </p:nvSpPr>
        <p:spPr>
          <a:xfrm>
            <a:off x="4680488" y="2247256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2044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4367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19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10172401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8846415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0465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10172401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8846415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76"/>
          <p:cNvSpPr/>
          <p:nvPr/>
        </p:nvSpPr>
        <p:spPr>
          <a:xfrm>
            <a:off x="10372792" y="14575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6"/>
          <p:cNvSpPr/>
          <p:nvPr/>
        </p:nvSpPr>
        <p:spPr>
          <a:xfrm>
            <a:off x="9087255" y="204820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05082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76"/>
          <p:cNvSpPr/>
          <p:nvPr/>
        </p:nvSpPr>
        <p:spPr>
          <a:xfrm>
            <a:off x="10372792" y="14575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6"/>
          <p:cNvSpPr/>
          <p:nvPr/>
        </p:nvSpPr>
        <p:spPr>
          <a:xfrm>
            <a:off x="9087255" y="204820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10322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2688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Heart 17"/>
          <p:cNvSpPr/>
          <p:nvPr/>
        </p:nvSpPr>
        <p:spPr>
          <a:xfrm>
            <a:off x="10129583" y="1726609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Heart 18"/>
          <p:cNvSpPr/>
          <p:nvPr/>
        </p:nvSpPr>
        <p:spPr>
          <a:xfrm>
            <a:off x="8828627" y="2353633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2817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Heart 17"/>
          <p:cNvSpPr/>
          <p:nvPr/>
        </p:nvSpPr>
        <p:spPr>
          <a:xfrm>
            <a:off x="10129583" y="1726609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Heart 18"/>
          <p:cNvSpPr/>
          <p:nvPr/>
        </p:nvSpPr>
        <p:spPr>
          <a:xfrm>
            <a:off x="8828627" y="2353633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Up Arrow 21"/>
          <p:cNvSpPr/>
          <p:nvPr/>
        </p:nvSpPr>
        <p:spPr>
          <a:xfrm>
            <a:off x="4680488" y="2247256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434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820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5844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837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197622" y="3113521"/>
            <a:ext cx="4924755" cy="3026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udança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6203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502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197622" y="3113521"/>
            <a:ext cx="4924755" cy="3026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udança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7077158" y="3113521"/>
            <a:ext cx="4924755" cy="3026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udança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população</a:t>
            </a:r>
            <a:endParaRPr lang="en-US" sz="3200" b="1" dirty="0" smtClean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alelos</a:t>
            </a:r>
            <a:endParaRPr lang="en-US" sz="3200" b="1" dirty="0" smtClean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186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197622" y="2449775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axas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crescimento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442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197622" y="2449775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axas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crescimento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054203" y="2449774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ocorrência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intensidade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respostas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27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197622" y="2449775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6054203" y="2449774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opulação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5917599" y="152959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149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2479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6225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3514563" y="2043346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ontextos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multiespecíficos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spécies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sob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336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467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76"/>
          <p:cNvSpPr/>
          <p:nvPr/>
        </p:nvSpPr>
        <p:spPr>
          <a:xfrm>
            <a:off x="4530696" y="312123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416364" y="249626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798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76"/>
          <p:cNvSpPr/>
          <p:nvPr/>
        </p:nvSpPr>
        <p:spPr>
          <a:xfrm>
            <a:off x="4530696" y="312123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416364" y="249626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ightning Bolt 17"/>
          <p:cNvSpPr/>
          <p:nvPr/>
        </p:nvSpPr>
        <p:spPr>
          <a:xfrm>
            <a:off x="5821655" y="1881336"/>
            <a:ext cx="519953" cy="627529"/>
          </a:xfrm>
          <a:prstGeom prst="lightningBol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1589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769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76"/>
          <p:cNvSpPr/>
          <p:nvPr/>
        </p:nvSpPr>
        <p:spPr>
          <a:xfrm>
            <a:off x="4530696" y="312123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416364" y="249626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ightning Bolt 17"/>
          <p:cNvSpPr/>
          <p:nvPr/>
        </p:nvSpPr>
        <p:spPr>
          <a:xfrm>
            <a:off x="5821655" y="1881336"/>
            <a:ext cx="519953" cy="627529"/>
          </a:xfrm>
          <a:prstGeom prst="lightningBol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3899652" y="4322210"/>
            <a:ext cx="4485075" cy="1462408"/>
          </a:xfrm>
          <a:prstGeom prst="rect">
            <a:avLst/>
          </a:prstGeom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redições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imprecisas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  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176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6240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7396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69293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83229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50947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149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332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898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91640" y="365125"/>
            <a:ext cx="2221684" cy="6224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72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269755" y="5312595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7470103" y="4534077"/>
            <a:ext cx="2339808" cy="997293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73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91640" y="365125"/>
            <a:ext cx="2221684" cy="6224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2992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60000" y="1655999"/>
            <a:ext cx="9432000" cy="1512000"/>
          </a:xfrm>
          <a:prstGeom prst="rect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Straight Connector 31"/>
          <p:cNvSpPr/>
          <p:nvPr/>
        </p:nvSpPr>
        <p:spPr>
          <a:xfrm>
            <a:off x="111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1800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2448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3131999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381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Straight Connector 36"/>
          <p:cNvSpPr/>
          <p:nvPr/>
        </p:nvSpPr>
        <p:spPr>
          <a:xfrm>
            <a:off x="4464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Straight Connector 37"/>
          <p:cNvSpPr/>
          <p:nvPr/>
        </p:nvSpPr>
        <p:spPr>
          <a:xfrm>
            <a:off x="511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Straight Connector 38"/>
          <p:cNvSpPr/>
          <p:nvPr/>
        </p:nvSpPr>
        <p:spPr>
          <a:xfrm>
            <a:off x="579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Straight Connector 39"/>
          <p:cNvSpPr/>
          <p:nvPr/>
        </p:nvSpPr>
        <p:spPr>
          <a:xfrm>
            <a:off x="6443999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Straight Connector 40"/>
          <p:cNvSpPr/>
          <p:nvPr/>
        </p:nvSpPr>
        <p:spPr>
          <a:xfrm>
            <a:off x="709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777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Straight Connector 42"/>
          <p:cNvSpPr/>
          <p:nvPr/>
        </p:nvSpPr>
        <p:spPr>
          <a:xfrm>
            <a:off x="8424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907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360000" y="2448000"/>
            <a:ext cx="9432000" cy="0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91510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41897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12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8" name="Straight Connector 37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9256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9242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04813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Title 1"/>
          <p:cNvSpPr txBox="1">
            <a:spLocks/>
          </p:cNvSpPr>
          <p:nvPr/>
        </p:nvSpPr>
        <p:spPr>
          <a:xfrm>
            <a:off x="515159" y="365125"/>
            <a:ext cx="111513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 baseado em 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9870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326800" y="45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823171" y="1525094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5" name="Straight Connector 44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1563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326800" y="45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3"/>
          <p:cNvSpPr/>
          <p:nvPr/>
        </p:nvSpPr>
        <p:spPr>
          <a:xfrm>
            <a:off x="9216000" y="525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9"/>
          <p:cNvSpPr/>
          <p:nvPr/>
        </p:nvSpPr>
        <p:spPr>
          <a:xfrm>
            <a:off x="7056000" y="47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248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47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Straight Connector 48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Straight Connector 49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6" name="Straight Connector 55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8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6667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498782"/>
            <a:ext cx="6623999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84846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08361"/>
            <a:ext cx="6839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número de 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gametas femininos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341717" y="6119496"/>
            <a:ext cx="4930686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843734" y="6164787"/>
            <a:ext cx="4248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39699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08361"/>
            <a:ext cx="6839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número de 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gametas femininos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341717" y="6119496"/>
            <a:ext cx="4930686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843734" y="6164787"/>
            <a:ext cx="4248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828" y="1533260"/>
            <a:ext cx="258662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Donut 1"/>
          <p:cNvSpPr>
            <a:spLocks noChangeAspect="1"/>
          </p:cNvSpPr>
          <p:nvPr/>
        </p:nvSpPr>
        <p:spPr>
          <a:xfrm>
            <a:off x="11308104" y="3783727"/>
            <a:ext cx="181834" cy="187484"/>
          </a:xfrm>
          <a:prstGeom prst="donu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 flipV="1">
            <a:off x="11376069" y="3965700"/>
            <a:ext cx="54000" cy="14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67" name="TextBox 66"/>
          <p:cNvSpPr txBox="1"/>
          <p:nvPr/>
        </p:nvSpPr>
        <p:spPr>
          <a:xfrm flipV="1">
            <a:off x="11327021" y="4004999"/>
            <a:ext cx="144000" cy="5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4712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08361"/>
            <a:ext cx="6839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número de 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gametas femininos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341717" y="6119496"/>
            <a:ext cx="4930686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843734" y="6164787"/>
            <a:ext cx="4248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828" y="1533260"/>
            <a:ext cx="258662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Donut 1"/>
          <p:cNvSpPr>
            <a:spLocks noChangeAspect="1"/>
          </p:cNvSpPr>
          <p:nvPr/>
        </p:nvSpPr>
        <p:spPr>
          <a:xfrm>
            <a:off x="11308104" y="3783727"/>
            <a:ext cx="181834" cy="187484"/>
          </a:xfrm>
          <a:prstGeom prst="donu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 flipV="1">
            <a:off x="11376069" y="3965700"/>
            <a:ext cx="54000" cy="14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67" name="TextBox 66"/>
          <p:cNvSpPr txBox="1"/>
          <p:nvPr/>
        </p:nvSpPr>
        <p:spPr>
          <a:xfrm flipV="1">
            <a:off x="11327021" y="4004999"/>
            <a:ext cx="144000" cy="5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68" name="Straight Connector 67"/>
          <p:cNvSpPr/>
          <p:nvPr/>
        </p:nvSpPr>
        <p:spPr>
          <a:xfrm>
            <a:off x="7403161" y="6033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Straight Connector 68"/>
          <p:cNvSpPr/>
          <p:nvPr/>
        </p:nvSpPr>
        <p:spPr>
          <a:xfrm>
            <a:off x="7403161" y="614685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ext Placeholder 38"/>
          <p:cNvSpPr txBox="1">
            <a:spLocks/>
          </p:cNvSpPr>
          <p:nvPr/>
        </p:nvSpPr>
        <p:spPr>
          <a:xfrm>
            <a:off x="7864331" y="5808998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904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08361"/>
            <a:ext cx="6839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número de 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gametas femininos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341717" y="6119496"/>
            <a:ext cx="4930686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843734" y="6164787"/>
            <a:ext cx="4248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828" y="153326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2" name="Donut 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67" name="TextBox 66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  <p:sp>
        <p:nvSpPr>
          <p:cNvPr id="68" name="Straight Connector 67"/>
          <p:cNvSpPr/>
          <p:nvPr/>
        </p:nvSpPr>
        <p:spPr>
          <a:xfrm>
            <a:off x="7403161" y="6033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Straight Connector 68"/>
          <p:cNvSpPr/>
          <p:nvPr/>
        </p:nvSpPr>
        <p:spPr>
          <a:xfrm>
            <a:off x="7403161" y="614685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ext Placeholder 38"/>
          <p:cNvSpPr txBox="1">
            <a:spLocks/>
          </p:cNvSpPr>
          <p:nvPr/>
        </p:nvSpPr>
        <p:spPr>
          <a:xfrm>
            <a:off x="7864331" y="5808998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9749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2" name="Straight Connector 9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3326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44" name="TextBox 4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5604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0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2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5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2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3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4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5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6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7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8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0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1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2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3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4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5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6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7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8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9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0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1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2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3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6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8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2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7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9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0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6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8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6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7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8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9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0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1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2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3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4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5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6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7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8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9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0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1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2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3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4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6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7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8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9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0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3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4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5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6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7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8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52" name="Straight Connector 45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TextBox 221"/>
          <p:cNvSpPr txBox="1"/>
          <p:nvPr/>
        </p:nvSpPr>
        <p:spPr>
          <a:xfrm>
            <a:off x="9823828" y="153326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23" name="Group 222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225" name="Donut 224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227" name="TextBox 226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230" name="TextBox 22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368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0" name="Straight Connector 17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9823828" y="153326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87" name="Group 18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88" name="Donut 18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89" name="TextBox 18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190" name="TextBox 18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72310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TextBox 188"/>
          <p:cNvSpPr txBox="1"/>
          <p:nvPr/>
        </p:nvSpPr>
        <p:spPr>
          <a:xfrm>
            <a:off x="9823828" y="153326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0" name="Group 189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91" name="Donut 190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2" name="TextBox 191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193" name="TextBox 192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47073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745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TextBox 187"/>
          <p:cNvSpPr txBox="1"/>
          <p:nvPr/>
        </p:nvSpPr>
        <p:spPr>
          <a:xfrm>
            <a:off x="9823828" y="153326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89" name="Group 188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90" name="Donut 189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1" name="TextBox 190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192" name="TextBox 191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17017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828" y="153326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2" name="Donut 5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4" name="TextBox 5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8836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9823828" y="153326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9" name="Donut 5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61" name="TextBox 6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49013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823828" y="153326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355088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3246691" y="258606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828" y="153326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2" name="Donut 5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4" name="TextBox 5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70861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9823828" y="153326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1" name="Donut 50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985569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823828" y="153326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7" name="Donut 46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71970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99"/>
          <p:cNvSpPr/>
          <p:nvPr/>
        </p:nvSpPr>
        <p:spPr>
          <a:xfrm>
            <a:off x="4997160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9823828" y="153326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154689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99"/>
          <p:cNvSpPr/>
          <p:nvPr/>
        </p:nvSpPr>
        <p:spPr>
          <a:xfrm>
            <a:off x="4997160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6" name="Straight Connector 35"/>
          <p:cNvSpPr/>
          <p:nvPr/>
        </p:nvSpPr>
        <p:spPr>
          <a:xfrm>
            <a:off x="4099523" y="6288068"/>
            <a:ext cx="1403999" cy="10424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656198" y="625836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2</a:t>
            </a:r>
            <a:endParaRPr lang="pt-BR" sz="2800" dirty="0"/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823828" y="153326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72019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3326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382607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3134</TotalTime>
  <Words>5128</Words>
  <Application>Microsoft Macintosh PowerPoint</Application>
  <PresentationFormat>Widescreen</PresentationFormat>
  <Paragraphs>2359</Paragraphs>
  <Slides>321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321</vt:i4>
      </vt:variant>
    </vt:vector>
  </HeadingPairs>
  <TitlesOfParts>
    <vt:vector size="329" baseType="lpstr">
      <vt:lpstr>Arial Unicode MS</vt:lpstr>
      <vt:lpstr>Calibri</vt:lpstr>
      <vt:lpstr>Calibri Light</vt:lpstr>
      <vt:lpstr>Helvetica Neue</vt:lpstr>
      <vt:lpstr>Helvetica Neue Condensed</vt:lpstr>
      <vt:lpstr>Helvetica Neue Thin</vt:lpstr>
      <vt:lpstr>Arial</vt:lpstr>
      <vt:lpstr>Office Theme</vt:lpstr>
      <vt:lpstr>Efeito do distúrbio nas estratégias de vida</vt:lpstr>
      <vt:lpstr>PowerPoint Presentation</vt:lpstr>
      <vt:lpstr>seleção natural</vt:lpstr>
      <vt:lpstr>seleção natural</vt:lpstr>
      <vt:lpstr>seleção natural</vt:lpstr>
      <vt:lpstr>seleção natural</vt:lpstr>
      <vt:lpstr>seleção natural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seleção natural</vt:lpstr>
      <vt:lpstr>seleção natural</vt:lpstr>
      <vt:lpstr>seleção natural</vt:lpstr>
      <vt:lpstr>seleção natural</vt:lpstr>
      <vt:lpstr>seleção natural</vt:lpstr>
      <vt:lpstr>seleção natural</vt:lpstr>
      <vt:lpstr>seleção natural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PowerPoint Presentation</vt:lpstr>
      <vt:lpstr>modelo baseado em indivíduo</vt:lpstr>
      <vt:lpstr>modelo baseado em indivíduo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análise dos dados</vt:lpstr>
      <vt:lpstr>modelos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seleção de modelos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LUISA NOVARA MONCLAR GONÇALVES</dc:creator>
  <cp:lastModifiedBy>LUISA NOVARA MONCLAR GONÇALVES</cp:lastModifiedBy>
  <cp:revision>613</cp:revision>
  <cp:lastPrinted>2017-08-14T23:26:54Z</cp:lastPrinted>
  <dcterms:created xsi:type="dcterms:W3CDTF">2017-08-06T14:56:34Z</dcterms:created>
  <dcterms:modified xsi:type="dcterms:W3CDTF">2017-08-15T01:39:03Z</dcterms:modified>
</cp:coreProperties>
</file>

<file path=docProps/thumbnail.jpeg>
</file>